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0"/>
  </p:notesMasterIdLst>
  <p:sldIdLst>
    <p:sldId id="4631" r:id="rId3"/>
    <p:sldId id="4122" r:id="rId4"/>
    <p:sldId id="4047" r:id="rId5"/>
    <p:sldId id="349" r:id="rId6"/>
    <p:sldId id="4731" r:id="rId7"/>
    <p:sldId id="330" r:id="rId8"/>
    <p:sldId id="331" r:id="rId9"/>
    <p:sldId id="325" r:id="rId10"/>
    <p:sldId id="326" r:id="rId11"/>
    <p:sldId id="310" r:id="rId12"/>
    <p:sldId id="311" r:id="rId13"/>
    <p:sldId id="305" r:id="rId14"/>
    <p:sldId id="306" r:id="rId15"/>
    <p:sldId id="293" r:id="rId16"/>
    <p:sldId id="297" r:id="rId17"/>
    <p:sldId id="298" r:id="rId18"/>
    <p:sldId id="299" r:id="rId19"/>
    <p:sldId id="300" r:id="rId20"/>
    <p:sldId id="301" r:id="rId21"/>
    <p:sldId id="4732" r:id="rId22"/>
    <p:sldId id="4733" r:id="rId23"/>
    <p:sldId id="4734" r:id="rId24"/>
    <p:sldId id="4735" r:id="rId25"/>
    <p:sldId id="4508" r:id="rId26"/>
    <p:sldId id="4730" r:id="rId27"/>
    <p:sldId id="4509" r:id="rId28"/>
    <p:sldId id="47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21"/>
  </p:normalViewPr>
  <p:slideViewPr>
    <p:cSldViewPr snapToGrid="0" snapToObjects="1">
      <p:cViewPr varScale="1">
        <p:scale>
          <a:sx n="75" d="100"/>
          <a:sy n="75" d="100"/>
        </p:scale>
        <p:origin x="1397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3:46:24.7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273 200 0,'-24'-24'0,"0"-1"15,-1 25 1,1 25 0,0-1-1,0 0-15,24 0 0,-24 25 16,0-25-16,-1 24 15,25 1-15,-24-1 0,24 0 16,-24 1-16,24-25 0,0 24 16,48 1-1,-23-25-15,-1-24 0,0 24 16,24-24-16,1-24 16,-1 24-16</inkml:trace>
  <inkml:trace contextRef="#ctx0" brushRef="#br0" timeOffset="378">563 248 0,'0'-24'15,"0"0"-15,0 0 32,0 48-17,0 0 1,0 0-16,25 0 15,-25 25-15,0-1 0,0-24 16,0 25-16,24-25 16,-24 24-16,0-23 0,0-1 15,0 0-15,0-48 32,0 0-17,0-25-15,0 1 16,0-1-16,0 1 0,0-25 15,0 25-15,0 0 16,24-1-16,-24 1 0,24 24 16,-24 0-16,24-1 0,0 25 15,1 0-15,-1 25 16,0-1-16,0-24 16,-24 24-16</inkml:trace>
  <inkml:trace contextRef="#ctx0" brushRef="#br0" timeOffset="539">636 393 0,'0'25'15,"-24"-25"-15,24-25 16,24 25 0,-24-24-16,24 0 15,0 24-15,0-24 0,25 0 16,-25-1-16,24 1 0</inkml:trace>
  <inkml:trace contextRef="#ctx0" brushRef="#br0" timeOffset="906">1168 151 0,'-24'-24'15,"0"24"1,0 0 0,24 24-1,-25 1-15,25 23 16,0-24-16,0 0 16,0 25-16,0-1 0,0 1 15,0-25-15,25 24 0,-1-24 16,-24 1-16,24-1 15,0-24-15,0 0 0,25 0 16,-25-24-16,0-1 16,24-23-16,-23 0 0,-1-1 15,0 1-15,0-1 0,-24 1 16,0 0-16,0-1 16,-24 25-16,0 0 0,0 0 15,-1 0-15,-23 24 16,24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8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 0,'21'0'93,"-42"0"-61,0 0-32,0 0 15,0-21 1,42 21 15,0 0-15,0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3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84 0,'0'-21'0,"0"0"15,0 0-15,0 0 16,0 42 15,21 0-15,-21 0-16,0 0 15,0 22-15,21-1 0,-21-21 16,0 22-16,0-1 16,0 0-16,0-21 0,0 22 15,0-1-15,21-21 16,-21 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63 239 0,'0'-21'16,"21"21"0,-21 21 31,0 0-47,0 0 15,-21 22-15,21-22 16,0 21-16,0-21 0,-21 21 15,21-20-15,0 20 0,-21-21 16,21 0-16,0 1 16,-21-22-16,21 21 15,0-42 1,0-1-16,21 1 16,-21 0-16,0-21 15,21-1-15,-21 1 0,21-21 16,-21-1-16,21 22 0,1-22 15,-1 22-15,0 0 16,0 20-16,0 1 0,21 0 16,-20 21-16,20 0 0,0 21 15,-20 22-15,20-22 16,-21 21-16,21 0 0,-21 1 16,-21-1-16,22 0 15,-1 1-15,-21-1 0,0 0 16,0-21-16,0 22 0,-21-22 15,21 0-15,-22-21 16</inkml:trace>
  <inkml:trace contextRef="#ctx0" brushRef="#br0" timeOffset="198">84 345 0,'-21'0'0,"0"0"15,42 0 17,0-22-32,1 22 15,20 0-15,0 0 0,0-21 16,22 21-16,0 0 16,-22-21-16,0 21 0,22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6.0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24 0,'-22'0'16,"22"-22"-16,22 22 47,-1 0-47,21 0 15,-21 0 1,22 0-16,-22 0 0,21 0 16,-21 0-16,0 0 15,1 0-15,-1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7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44 430 0,'0'-22'15,"-21"22"1,21-21-16,21 21 47,0 0-32,0 0 1,1 0-16,-1 0 16,0-21-16,0 21 15,0-21-15,0 21 16,-21-21-16,0 0 15,-21 0 1,0-1-16,0 22 16,0-21-16,0 21 15,-1 0-15,1 0 0,0 21 16,0 1-16,0-1 0,21 21 16,0-21-1,0 0-15,0 0 0,0 1 16,21-1-16,0 0 0,-21 0 15,42 0-15,-20-21 16,-1 0-16</inkml:trace>
  <inkml:trace contextRef="#ctx0" brushRef="#br0" timeOffset="377">340 281 0,'0'-21'16,"-21"21"-1,21-21-15,0 42 47,0 0-47,21-21 0,-21 22 16,0-1-16,0 0 16,21 0-16,-21 0 0,0 1 15,0-1-15,0 0 0,22-21 31,-22-21-31,21 0 16,-21-1 0,21 1-16,-21 0 0,21 0 15,0 0-15,1-1 0,-22 1 16,21 21-16,0 0 16,0 21-16,-21 1 15,21-1-15,-21 0 16,21 0-16,-21 0 0,0 1 15,21-1-15,-21 0 0,0 0 16,22 0-16</inkml:trace>
  <inkml:trace contextRef="#ctx0" brushRef="#br0" timeOffset="954">912 324 0,'21'0'16,"-21"-21"-16,21-1 0,-21 1 15,0 0 1,-21 0 0,0 21-16,0-21 15,-1 21-15,1 0 16,21 21-16,-21-21 0,0 21 16,0 0-16,21 0 15,-21 1-15,21-1 16,0 0-16,0 0 0,21-21 15,0 21-15,0-21 16,0 0-16,0 0 16,1 0-1,-22-21-15,21 0 16,-21 0 0,0 0-16,0-1 15,0 44 1,0-1-16,21 0 15,-21 0-15,0 22 16,0-1-16,21 0 0,-21 0 16,0 1-16,21 20 15,-21-41-15,0 20 0,0 0 16,-21-21-16,21 0 0,-21-21 16,0 0-16,0 0 15,-1 0-15,1-21 0,0 0 16,0 0-16,0-21 15,0-1-15,21 1 0,0 21 16,0-22-16,21 22 0,-21 0 16,21 0-16,0 21 15,21 0-15,-20 0 0,-1 0 16,21 0-16,-21 0 16,22 0-16,-22 0 15,0 0-15</inkml:trace>
  <inkml:trace contextRef="#ctx0" brushRef="#br0" timeOffset="1193">1166 91 0,'21'-21'0,"-21"0"16,0-1-16,0 1 15,0 42 16,21 1-31,-21-1 0,0 21 16,0-21-16,21 22 16,-21-1-16,0 0 0,21 1 15,-21-1-15,0-21 0,0 21 16,0-20-16,0-1 16</inkml:trace>
  <inkml:trace contextRef="#ctx0" brushRef="#br0" timeOffset="1699">1145 197 0,'0'21'31,"21"-21"-15,0 0-1,0 0-15,0 0 16,22 0-16,-22 0 0,21 0 15,0-21-15,-20 21 16,-1-21-16,0 21 0,0-22 16,-21 1-16,0 0 15,-21 0-15,21 0 16,-21 21-16,21-21 0,-21-1 16,-1 1-1,22 42 1,0 1-16,0-1 0,22 0 15,-22 21-15,0 1 16,0-1-16,21 0 0,-21 1 16,0-22-16,0 21 15,0-21-15,0 0 0,0 1 16,0-44 0,0 1-1,21 0-15,-21-21 16,21 21-16,0 0 15,1-22-15,-1 22 0,0 21 16,0 0-16,0 0 0,0 0 16,0 21-16,1 0 15,-22 1-15,21-1 0,-21 21 16,0-21-16,21 0 16,-21 22-16,0-22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7.1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847 106 0,'0'-21'0,"-21"0"15,21-1 1,0 44 0,0-1-1,0 0-15,21 21 0,-21-20 16,21 20-16,0 0 16,0 0-16,-21 1 0,22-1 15,-22-21-15,21 22 16,-21-22-16,0 0 0</inkml:trace>
  <inkml:trace contextRef="#ctx0" brushRef="#br0" timeOffset="-696">85 127 0,'-21'-21'16,"0"0"0,21 0-16,0-1 15,0 44 17,21-1-32,-21 0 0,21 0 15,-21 21-15,0 1 16,21-1-16,0 1 0,-21-1 15,22 0-15,-22 0 0,21 1 16,0-1-16,-21-21 16,21 1-16,0-22 15</inkml:trace>
  <inkml:trace contextRef="#ctx0" brushRef="#br0" timeOffset="-227">85 339 0,'-21'-21'0,"0"21"15,0 0-15,21-22 0,-22 22 16,44 22 0,-1-22-1,0 0-15,21 0 16,0 0-16,1 0 0,-1 0 16,1 0-16,-1 0 0,0 0 15,0-22-15,1 22 16,-22 0-16,0-21 0,-42 0 31,0 21-15,0 0-1,-1 0-15,1 0 16,21 21-16,0 0 16,0 1-16,21-1 15,-21 0-15,22 0 16,-1-21-16,0 21 0,0-21 15,0 22-15,22-22 16,-22 0-16,0 0 0,0-22 16,0 1-1,-21 0-15,-21 0 16,0 0 0,0-1-16,0 22 15,0 0-15,-1 0 31,44 0-15</inkml:trace>
  <inkml:trace contextRef="#ctx0" brushRef="#br0" timeOffset="728">847 360 0,'-21'-21'0,"0"0"0,21-1 16,-22 1-16,22 0 15,0 42 1,22-21-1,-1 21-15,0-21 16,21 0-16,1 22 0,-1-22 16,0 0-16,1 0 0,-1 0 15,0 0-15,1 0 16,-22 0-16,0 0 0,0-22 16,-21 1-1,-21 0 1,0 21-16,0-21 15,0 21-15,-1 0 16,1 0-16,0 21 0,0 0 16,0-21-16,21 21 15,0 1-15,-22-22 0,22 21 16,0 0-16,0 0 0,22 0 16,-1-21-16,-21 22 15,21-22-15,0 21 0,0-21 16,1 0-16,-1 0 0,0 0 15,0 0 1,-21-21-16,21 21 0,-21-22 16,21 1-1,-21 0-15,0 0 16,0 42 0,0 0-1,0 0-15,0 1 16,0-1-16,21-21 15,-21 21-15,22 0 0,-1 0 16,0-21 0,0 0-16,0-21 0,1 21 15,-1-21-15,-21 0 0,21 0 16,0-22-16,0 22 16,0-21-16,-21-1 0,0-20 15,0 21-15,0-1 0,0 1 16,0 21-16,0-1 15,0 1-15,0 0 0,0 42 16,0 0 0,0 1-16,0 20 0,0 0 15,0 1-15,0-1 0,21 21 16,-21-20-16,0-1 16,22-21-16,-1 22 0,-21-22 15,21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8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0 255 0,'0'21'78,"0"0"-62,21 0-16,-21 0 15,0 0-15,21 0 16,-21 1-16,21-1 0,-21 0 16,0 0-16,21-21 15</inkml:trace>
  <inkml:trace contextRef="#ctx0" brushRef="#br0" timeOffset="152">42 64 0,'0'-21'0,"0"0"16,0-1-1</inkml:trace>
  <inkml:trace contextRef="#ctx0" brushRef="#br0" timeOffset="355">232 22 0,'22'0'15,"-22"21"-15,21 0 32,-21 0-32,0 0 15,21 1-15,-21-1 0,21 21 16,-21 0-16,21-21 15,-21 22-15,22-1 0,-22-21 16,21 22-16,-21-22 16</inkml:trace>
  <inkml:trace contextRef="#ctx0" brushRef="#br0" timeOffset="715">211 317 0,'-21'0'15,"21"-21"1,21 21 0,1 0-16,-1 0 15,0 0-15,21 0 16,0-21-16,1 21 0,-1 0 16,1 0-16,20 0 0,-21 0 15,-21 0-15,1 0 16,-1-22-16,0 22 0,-21-21 15,0 0-15,0 0 16,-21 21-16,21-21 16,-21 0-16,-1 21 15,22-21-15,-21 21 16,21 21-16,0 0 16,0 0-16,0 0 0,0 0 15,0 0-15,21 1 16,-21-1-16,22 0 0,-22 0 15,21 0-15,-21 1 16,21-22-16</inkml:trace>
  <inkml:trace contextRef="#ctx0" brushRef="#br0" timeOffset="1225">804 212 0,'0'-21'15,"0"0"-15,0 0 16,0 42 15,0 0-31,21 0 16,0 0-1,-21 22-15,22-22 0,-1 0 16,-21 0-16,21 0 0,-21 0 16,21-21-16,-21 22 15,0-44 1,0 1-1,0 0-15,0 0 16,21 0-16,-21 0 0,21 0 16,-21-1-16,21 1 15,-21 0-15,22 21 0,-1 0 32,-21 21-32,0 0 15,0 1-15,0-1 0,21-21 16,-21 21-16,0 0 15,21 0-15,0 0 16,1-21 0,-22-21-1,21 21-15,-21-21 0,21 21 16,0-21-16,0 0 16,0 21-16,-21-21 15,21 21-15,-21 21 16,22-21-16,-22 21 0,21 0 15,0 21-15,-21-21 0,0 22 16,21-22-16,-21 21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3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0,'0'21'63,"0"0"-63,0 1 15,0-1-15,21 0 16,-21 0-16,0 21 0,0-21 16,0 1-16,0-1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4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76 0,'22'-42'16,"-22"21"-16,0 0 15,0 42 17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4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 0,'0'-21'0,"0"-1"16,0 44 30,21-22-46,-21 21 16,0 0-16,21 0 0,-21 0 16,0 1-16,0-1 15,21 0-15,-21 0 0,0 0 16,0-42 15,0 0-15,21 0-16,-21 0 15,22-1-15,-22 1 0,21 0 16,-21 0-16,0 0 16,21 21-16,-21-22 0,0 44 15,21-22 1,-21 21-16,0 0 16,21 0-16,1 0 31,-1-21-16,0 0-15,0-21 16,0 21-16,0-21 16,0 21-16,1 0 0,-1-21 15,0 21-15,0 0 16,0 0 0,-21 21-16,22 0 15,-22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3:43:49.3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7910 540 0,'0'24'78,"0"0"-78,0 1 0,0 23 15,24 0-15,-24 1 16,24 23-16,-24-23 0,0 23 16,25 1-16,-25-1 15,0 1-15,24 0 0,-24-1 16,24-24-16,-24 25 0,0-25 16,0 1-16,0-1 15,0 1-15,0-25 0,0 24 16,0-24-16,0 1 15,0-1-15,0 0 0,0 0 16,0 0-16,24-24 31,0 0 32,1 0-48,-1 0-15,0-24 16,0 24-16,0 0 16,25 0-16,-25 0 15,24 0-15,1-24 0,23 24 16,-23 0-16,47 0 16,-23 0-16,24 0 0,24 0 15,0 0-15,0-24 0,24 24 16,0 0-16,0 0 15,0 0-15,0 0 0,0 0 16,1 0-16,-1 0 16,0 0-16,-24 0 0,24-24 15,0 24-15,0 0 0,0-25 16,0 25-16,-24 0 16,0-24-16,0 24 0,0 0 15,-24-24-15,0 24 0,-25 0 16,1-24-16,0 24 15,-1 0-15,1 0 0,-25 0 16,25-24-16,-25 24 16,0 0-16,25 0 0,-25 0 15,-23 0-15,23 0 16,-24 0-16,0 0 0,-24-25 16,-24 25 15,0 0-31,0 0 0,0-24 15,-1 24 1,1-24-16,0 24 0,24-24 16,-24 0-16,0-1 15,24 1-15,-25-24 16,1 24-16,0-1 0,0-23 16,24 24-16,-24-24 15,24-1-15,-25-23 0,25 23 16,0-23-16,0 23 0,0-23 15,0-1-15,0 1 16,0-1-16,0 25 0,0-1 16,0 1-16,0-1 15,0 1-15,0 24 0,0 0 16,-24-1-16,24 1 0,0 0 16,0 0-16,0 0 15,0 0-15,0-1 0,0 1 16,0 0-16,0 0 15,0 0-15,0-1 16,0 1 0,0 0-1,-24 24-15,24-24 32,-24 24-17,0 0 1,-1 0-1,1 0-15,0 0 0,-24 0 16,-1 0-16,1 0 0,0 0 16,-49 24-16,24-24 15,-24 24-15,1-24 0,-25 0 16,0 24-16,0-24 16,0 0-16,0 0 0,0 0 15,24 25-15,-24-25 0,0 0 16,25 0-16,-1 0 15,0 0-15,0 24 0,1-24 16,-1 0-16,0 0 16,24 24-16,-23-24 0,23 0 15,1 0-15,-1 24 0,25-24 16,-1 0-16,1 24 16,24-24-16,-25 0 0,1 0 15,24 0-15,-25 0 16,1 0-16,0 0 0,-1 0 15,-23 0-15,23 0 0,1 0 16,-25 0-16,25 0 16,-25 0-16,25 0 0,0 0 15,-1 0-15,1 0 16,24 0-16,-25 0 0,25 0 16,0 0-16,-25 0 0,25 0 15,0 25-15,0-25 16,0 0-16,-1 0 0,1 24 15,0-24-15,0 0 16,0 0-16,0 24 0,-1-24 16,1 0-16,24 24 15,-24-24 1,0 0 0,0 0-1,24 24-15,-25-24 16,1 0 15,24 24-31,0 1 31,-24-1-15,24 0 0,0 0-1,0 0-15,0 1 16,0-1-16,0 0 0,-24 24 15,24-23-15,0-1 16,0 24-16,0-24 0,0 1 16,0-1-16,0 0 15,0 0-15,0 0 0,0 0 16,0 1-16,24-1 16</inkml:trace>
  <inkml:trace contextRef="#ctx0" brushRef="#br0" timeOffset="504">8805 903 0,'-24'0'0,"24"-24"16,-24 24-16,24 24 47,0 0-47,0 0 0,24 0 15,-24 25-15,24-1 16,0 1-16,-24-1 0,24 0 16,-24 1-16,25-1 0,-25-24 15,0 25-15,0-25 16,0 0-16</inkml:trace>
  <inkml:trace contextRef="#ctx0" brushRef="#br0" timeOffset="762">8805 1121 0,'0'-73'0,"-24"0"0,24 25 16,-24-25-16,24 25 0,0 0 15,0-1-15,0 25 16,24-24-16,0 24 0,0-1 16,0 1-16,25 0 15,-1 24-15,1 0 0,-1 0 16,0 0-16,1 24 15,-1 0-15,0 1 0,-23 23 16,-25-24-16,0 25 0,-25-1 16,1 0-16,0 1 15,-24-1-15,-1 0 0,1-23 16,0-1-16,-1 0 0,1 0 16,24-24-16,-1 0 15,1 0-15</inkml:trace>
  <inkml:trace contextRef="#ctx0" brushRef="#br0" timeOffset="1153">9458 1048 0,'-24'0'15,"0"-24"1,0 24-1,-1 0 1,25 24 0,-24 0-16,0 25 15,24-25-15,0 0 0,0 24 16,0 1-16,0-25 16,24 24-16,0-24 0,1 1 15,23-1-15,-24-24 16,25 0-16,-1 0 0,-24-24 15,25 24-15,-25-25 0,0-23 16,-24 24-16,0-24 16,0 23-16,-24-23 0,0 24 15,-1-25-15,-23 25 16,24 0-16,-25 0 0,25 24 16,0 0-16,0 0 0,0 24 15,24 0-15,0 0 16</inkml:trace>
  <inkml:trace contextRef="#ctx0" brushRef="#br0" timeOffset="1512">9724 1024 0,'0'-24'16,"0"-1"-1,24 25 1,1 0-16,-1 0 0,0 0 16,24 25-16,-23-1 0,-1 0 15,0 0-15,0 25 16,-24-25-16,0 24 0,0-24 16,0 25-16,0-25 15,-24 0-15,0-24 0,24 24 16,-24-24-16,-1 0 0,25-24 15,0 0-15,0 0 16,0-25-16,0 1 0,0 0 16,25-1-16,-25 1 15,24-1-15,0 25 0,0-24 16,0 24-16,1 24 0,-1 0 16,0 0-16,0 0 15,0 0-15</inkml:trace>
  <inkml:trace contextRef="#ctx0" brushRef="#br0" timeOffset="1734">10305 637 0,'0'-24'0,"0"-1"0,0 1 15,-24 0-15,24 48 31,0 0-31,0 25 0,24-1 16,-24 1-16,0 23 16,0-24-16,0 25 0,24 0 15,-24-1-15,0-23 0,0-1 16,0 0-16</inkml:trace>
  <inkml:trace contextRef="#ctx0" brushRef="#br0" timeOffset="2509">10184 1048 0,'0'-24'15,"24"24"1,0 0-16,25 0 16,-25-24-16,24 24 15,1-25-15,23 25 16,1-24-16,-1 24 0,1-24 15,-1 24-15,1-24 0,-25 24 16,1 0-16,-25-24 16,0 24-16,0 0 0,-24-25 15,-24 25 1,0 0-16,0 0 0,0 0 16,-1-24-16,1 24 15,0 0-15,0 0 0,-25 24 16,25-24-16,0 25 0,0-25 15,24 24-15,-24 0 16,24 0-16,-24 25 0,24-25 16,0 0-16,0 0 15,0 25-15,0-25 0,24 0 16,0 0-16,0-24 16,0 0-16,0 0 15,25 0-15,-25 0 0,0-24 16,0 0-16,1 0 15,-1-1-15,-24 1 0,0 0 16,0 0-16,0 0 16,0 48 15,0 0-31,0 0 16,0 0-16,0 1 0,24-1 15,0 0-15,0 0 0,-24 0 16,49 1-16,-25-25 15,0 0-15,25 0 0,-25-25 16,24 25-16,0-48 0,-23 24 16,23-25-16,-24 1 15,0 0-15,1-1 0,-25-23 16,0-1-16,0 1 16,0 23-16,-25 1 0,25-1 15,-24 1-15,0 24 16,0 0-16,0 24 15,-1 24-15,25 0 0,-24 24 16,24 1-16,-24-1 16,24 73-16,24-48 15,0-1-15,-24-23 16,25 23-16,-1-23 0,24-1 16,-24-24-16,25 0 0,-25 1 15</inkml:trace>
  <inkml:trace contextRef="#ctx0" brushRef="#br0" timeOffset="4620">8128 2403 0,'-24'24'16,"-1"-24"-1,25 24-15,0 0 0,-24 25 16,24-1-16,0 0 16,0 1-16,0 23 0,0-23 15,0 47-15,0-23 0,0 0 16,0-1-16,24 25 15,-24-24-15,0-1 0,0 25 16,0-25-16,0-23 0,0 23 16,0-23-16,0-1 15,0-24-15,0 25 0,0-25 16,0 0-16,0 0 16,25-24-1,-1-24 1,-24 0-1,24 24-15,0 0 16,0-24-16,0 24 16,1 0-16,23 0 0,0-24 15,25 24-15,0 0 0,23 0 16,1 0-16,24 0 16,169-25-16,-120 25 15,23 0-15,-23-24 16,23 24-16,1 0 0,-1 0 15,1 24-15,-25-24 0,24 25 16,-23-25-16,23 0 16,-23 24-16,-1-24 0,0 24 15,1-24-15,-25 0 16,0 24-16,0-24 0,-24 0 16,0 0-16,-24 0 0,-25 0 15,1 0-15,-25 0 16,-24 0-16,25 0 0,-49-24 15,0 0 1,0 0-16,-24 24 16,-1-25-16,1 25 15,24-24-15,-24 24 16,0-24-16,24 0 16,-24 24-16,24-24 0,0-1 15,0 1 1,0 0-16,0 0 0,0-25 15,0 25-15,24-24 16,-24-1-16,0 1 0,0 0 16,24-1-16,-24-23 15,0 23-15,0-23 0,0 23 16,24-23-16,-24-1 0,0 25 16,0-25-16,0 25 15,0 0-15,0-25 0,0 25 16,0-1-16,0 25 0,0-24 15,0-1-15,0 25 16,-24 0-16,24 0 0,0-25 16,0 25-1,0 0-15,0 0 16,-24 24 0,24-24-16,-24 24 15,0 0 16,-1 0-15,1 0-16,0 0 16,0 0-16,0 0 15,-25 24-15,25-24 0,-24 24 16,-1-24-16,-23 24 16,-25-24-16,0 24 0,0-24 15,-48 25-15,24-1 16,-48-24-16,24 24 0,-25-24 15,1 0-15,0 24 0,-1-24 16,25 24-16,-24-24 16,24 24-16,0-24 0,0 25 15,24-25-15,0 24 0,0-24 16,24 24-16,-24-24 16,48 24-16,-23-24 0,23 0 15,25 24-15,-25-24 16,25 0-16,-1 0 0,25 0 15,-24 0-15,24 0 0,-25 0 16,1 0-16,-1 0 16,1 0-16,0 0 0,-1 0 15,-23 0-15,23 25 16,1-25-16,-25 0 0,25 0 16,0 24-16,-1-24 0,1 0 15,24 0-15,0 0 16,-1 0-16,1 0 0,0 0 15,24 24 48,0-48-1,0 48 1,24 0-47</inkml:trace>
  <inkml:trace contextRef="#ctx0" brushRef="#br0" timeOffset="5261">8999 2935 0,'0'-24'15,"0"-1"1,0 1-16,0 0 15,24 24-15,-24 24 16,24 0 0,-24 1-16,0 23 0,24 0 15,-24 1-15,0-1 16,24 1-16,-24 23 0,0-23 16,0-25-16,0 24 0,0-24 15,0 0-15,0 1 16,0-1-16,25-48 31,-1 24-31,0-25 16,0 25-16,24-24 0,1 24 15,-1 0-15,1-24 16,-1 24-16,0 0 0,1 0 16,-25 0-16,24 0 15,-23 0-15</inkml:trace>
  <inkml:trace contextRef="#ctx0" brushRef="#br0" timeOffset="5764">9869 3032 0,'0'-25'0,"0"1"16,0 0-1,-24 24-15,24 24 32,0 0-32,24 1 15,-24 23-15,0-24 0,25 25 16,-25-1-16,24-24 16,-24 25-16,24-1 0,-24-24 15,0 0-15,0 0 0,0 1 16,24-25-16,-24-25 15,-24 1 1,24 0-16,-24-24 0,24-1 16,0 1-16,-24 0 15,24-25-15,-25 25 0,25-25 16,0 25-16,0-1 16,0 1-16,0 24 0,25 0 15,23-1-15,-24 25 0,0 0 16,25 0-16,-1 25 15,1-1-15,-25 0 0,0 0 16,0 0-16,-24 25 16,0-25-16,0 0 0,-24 24 15,-24-23-15,-1-1 0,25-24 16,-24 24-16,23-24 16,-23 0-16,24 0 0</inkml:trace>
  <inkml:trace contextRef="#ctx0" brushRef="#br0" timeOffset="6046">10764 2862 0,'-24'0'15,"0"0"1,24 24 15,0 1-15,0 23-16,24-24 16,-24 25-16,24-1 15,-24 0-15,0 1 0,25-1 16,-25-24-16,0 25 0,0-25 15,0 0-15</inkml:trace>
  <inkml:trace contextRef="#ctx0" brushRef="#br0" timeOffset="6371">10595 2911 0,'-24'-25'0,"24"-23"0,-24 24 15,24 0-15,0 0 16,0-1-16,24 25 16,0-24-16,0 24 15,1 0-15,23 24 0,24-24 16,-23 25-16,23-1 0,1 0 16,0 0-16,-1 24 15,-23-23-15,-1 23 0,0 0 16,-24 1-16,1-1 15,-25 1-15,0-25 0,-25 24 16,1-24-16,0 1 0,-24-1 16,-25 0-16,25-24 15,-25 24-15,1-24 0,-1 24 16,0-24-16,25 0 16,0 0-16</inkml:trace>
  <inkml:trace contextRef="#ctx0" brushRef="#br0" timeOffset="10000">8273 4798 0,'0'-25'0,"24"25"16,-24-24-1,0 48 32,0 1-31,24-1 0,-24 0-16,0 0 15,24 0-15,-24 25 16,0-1-16,0 0 0,25 1 15,-25-1-15,0 1 0,0-1 16,0 0-16,0 25 16,0-25-16,0 1 0,24-1 15,-24 0-15,0 1 0,0-1 16,0 1-16,0-1 16,24-24-16,-24 0 0,0 25 15,0-25-15,0 0 16,0 0-16,0 0 0,0 1 15,0-1-15,0 0 16,0 0 0,24-24 62,0 0-63,1 0-15,-1 0 16,0-24-16,0 24 0,25 0 16,-1 0-16,0 0 0,1 0 15,23-24-15,1 24 16,-1 0-16,1 0 0,24-24 16,-1 24-16,25 0 15,-24 0-15,24-25 0,0 25 16,0 0-16,0 0 15,-24 0-15,24 0 0,0 0 16,-25 25-16,1-25 0,24 0 16,-24 24-16,0-24 15,-1 24-15,1-24 0,0 0 16,0 24-16,-1-24 0,-23 0 16,24 0-16,-25 0 15,25 0-15,-24 0 0,-1 0 16,25 0-16,-24-24 15,23 24-15,-23 0 0,0 0 16,-1 0-16,-24-24 0,1 24 16,-1 0-16,1 0 15,-25 0-15,24 0 0,1 0 16,-25 0-16,24 0 16,1 0-16,-25 0 0,0 0 15,24 0-15,-24 0 0,1 0 16,-1 0-16,0 0 15,0 0-15,0 0 16,-24-24 0,25 24-1,-25-25 32,-25 25-47,25-24 16,0 0-1,0 0-15,-24 24 0,24-48 16,0 23-16,0 1 16,0-24-16,0-1 0,0 1 15,0-25-15,0 25 16,0 0-16,0-25 0,0 25 16,0-1-16,0 1 0,0 0 15,0-1-15,0 1 16,24-1-16,-24 1 0,0 0 15,0-1-15,25 25 16,-25-24-16,0-1 0,0 25 16,0 0-16,24 0 0,-24 0 15,0-1-15,0 1 16,0 0 15,0 0 0,-24 24 16,24-24-47,-25 24 32,25-25-17,-24 25 1,0 0 15,0 0-31,0 0 16,-25-24-1,25 24-15,0 0 0,-24 0 16,-1 0-16,1 0 0,-1 0 16,1 0-16,0 0 15,-1 0-15,-23 0 0,23 24 16,-23-24-16,-1 0 15,25 0-15,-25 0 0,1 25 16,-1-25-16,0 0 0,1 0 16,-1 0-16,1 0 15,-1 0-15,1 0 0,-1 0 16,0 0-16,1 24 16,-1-24-16,1 0 0,-1 0 15,1 24-15,-25-24 0,48 0 16,-23 0-16,-1 0 15,25 0-15,-25 0 0,25 0 16,0 0-16,-1 0 16,1 0-16,-1 0 0,-23 0 15,24 24-15,-1-24 0,-23 0 16,-1 24-16,0-24 16,25 25-16,-25-25 0,25 0 15,0 0-15,-25 24 16,25-24-16,-1 0 0,1 0 15,0 0-15,-1 0 0,1 0 16,-1 0-16,1 0 16,24 0-16,-24 0 0,-1 0 15,1 0-15,-1 24 0,25-24 16,-24 0-16,24 0 16,-1 0-16,-23 0 0,24 0 15,0 0 1,-1 0-16,1 0 0,0 0 15,0 0-15,0 0 16,0 0-16,-1 0 0,1 0 16,0 0-16,0 0 0,0 0 15,-1 0-15,1 0 16,0 0 0,0 0 15,0 0-16,-1 0 1,1 0 15,24 24 126</inkml:trace>
  <inkml:trace contextRef="#ctx0" brushRef="#br0" timeOffset="14175">9386 5136 0,'0'-24'0,"0"0"16,-25 0 0,1 24-1,0 0-15,0 0 16,0 0-16,-1 0 15,1 24-15,0-24 0,0 24 16,-24 0-16,23 0 0,1 1 16,24-1-16,-24 24 15,0-24-15,24 25 0,0-1 16,0 0-16,0 1 16,24-25-16,24 24 0,-23-23 15,23-1-15,0 0 0,1-24 16,-1 0-16,0 0 15,1 0-15,-25-24 0</inkml:trace>
  <inkml:trace contextRef="#ctx0" brushRef="#br0" timeOffset="14360">9120 5354 0,'-25'24'0,"1"-24"16,0 0-16,24 24 0,24-24 15,25-24 1,-1 24 0,0-24-16,1 24 0,23-24 15,-23 24-15,-1-24 16,0 24-16,-23-25 0</inkml:trace>
  <inkml:trace contextRef="#ctx0" brushRef="#br0" timeOffset="15135">9531 5306 0,'0'-25'15,"0"1"1,24 24-16,-24-24 16,24 48-1,0 0 1,1 1-16,-25-1 16,24 0-16,0 24 15,-24-24-15,24 1 0,-24 23 16,0-24-16,0 0 15,24 1-15,-24-1 16,-24-48 0,24-1-1,0 1-15,0 0 0,0-24 16,0-1-16,0 25 16,0-24-16,0 24 0,0-25 15,24 25-15,0 24 31,-24 24-31,0 0 16,25 1-16,-25-1 16,0 0-16,24 0 0,-24 0 15,0 0-15,24-24 16,0 0 0,-24-24-1,24 0-15,-24 0 16,25 0-16,-1 0 0,0-1 15,0 25-15,-24-24 0,24 0 16,1 24-16,-1 0 16,-24 24-16,24 0 0,0 1 15,-24 23 1,24-24-16,-24 0 0,25 49 16,-25-49-16</inkml:trace>
  <inkml:trace contextRef="#ctx0" brushRef="#br0" timeOffset="15608">10184 5088 0,'0'-24'16,"0"-1"-16,-24 25 0,24-24 16,0 48 15,0 1-31,0 23 15,24 0-15,0 1 16,-24-1-16,24 25 0,0-25 16,1 25-16,-1-1 0,0 1 15,0-25-15,-24 25 16,24-25-16,-24-24 0,0 25 16,0-25-16,0-48 31,-24 0-31,24-25 0,-24 1 15,0-1-15,0 1 16,24-25-16,-25 1 0,25 23 16,0 1-16,0 0 15,0-1-15,0 25 0,25 0 16,-1 24-16,0-24 0,0 24 16,0 0-16,25 24 15,-25 0-15,0 0 16,-24 1-16,24-1 15,-24 0-15,0 0 0,-24-24 16,0 24-16,0 0 16,0-24-16,-1 25 0,1-25 15,0 0-15,0-25 16,0 25-16</inkml:trace>
  <inkml:trace contextRef="#ctx0" brushRef="#br0" timeOffset="16263">10910 5185 0,'-25'-25'16,"25"1"-16,0 0 31,0 48-15,0 0-16,0 25 15,25-25-15,-25 24 16,24 1-16,-24-1 0,24 25 16,-24-25-16,24 25 0,-24-25 15,24 0-15,-24-23 16,0 23-16,0-24 0,0-48 31,-24-24-15,0-1-16,24 1 0,-24-25 15,24 1-15,-24 23 16,24-23-16,0-1 0,0 25 16,0-1-16,0 1 15,0 24-15,24 0 0,0 24 16,0-25-16,0 25 15,1 0-15,-1 25 0,24-25 16,-24 24-16,1 0 0,-1 0 16,0 0-16,-24 1 15,0-1-15,0 0 0,-24 0 16,0 0-16,-25 1 0,25-1 16,0-24-16,-25 24 15,25-24-15</inkml:trace>
  <inkml:trace contextRef="#ctx0" brushRef="#br0" timeOffset="16628">11393 5160 0,'0'-24'15,"-24"24"-15,0 0 16,24 24 15,-24-24-31,24 25 16,0-1-16,0 0 0,0 0 15,0 0-15,24 25 0,-24-25 16,24 0-16,0-24 16,-24 24-16,49-24 0,-25 0 15,0 0-15,0 0 0,1-24 16,-1 24-16,0-24 15,-24 0-15,0-25 0,0 25 16,0-24-16,-24 24 16,0-1-16,-1 1 0,1 0 15,0 0-15,0 24 16,0 0-16,-1 0 0,1 0 16,24 24-16</inkml:trace>
  <inkml:trace contextRef="#ctx0" brushRef="#br0" timeOffset="16981">11635 5064 0,'25'24'62,"-25"0"-62,24 0 0,-24 0 16,0 1-16,0-1 15,0 24-15,0-24 0,0 1 16,0-1-16,-24-48 31,24-1-15,0-23-16,0 24 15,24-25-15,-24 25 0,24 0 16,-24-24-16,24 23 0,0 1 16,0 24-1,1 24 1</inkml:trace>
  <inkml:trace contextRef="#ctx0" brushRef="#br0" timeOffset="17210">11901 4894 0,'0'-24'16,"-24"24"0,24 24-1,0 0 1,0 1-16,24 23 15,-24-24-15,0 25 0,0-1 16,0 0-16,0 1 16,0-1-16,0 1 0,0-25 15</inkml:trace>
  <inkml:trace contextRef="#ctx0" brushRef="#br0" timeOffset="17907">11853 5185 0,'0'-25'0,"0"1"32,24 24-17,0 0-15,-24-24 0,25 24 16,23 0-16,-24 0 16,25-24-16,-1 24 0,-24 0 15,25 0-15,-25-24 16,0 24-16,0 0 0,-24-25 31,-24 25-15,0 0-16,0 0 15,-1 0 1,1 25-16,0-1 16,24 0-1,-24 0-15,24 0 0,0 1 16,0-1-16,0 0 0,24 0 15,-24 0-15,24 1 16,0-1-16,1-24 0,-1 0 16,0 0-16,24 0 15,-48-24-15,24-1 0,1 1 16,-25 0-16,0 0 0,0 0 16,0-1-16,0 1 15,-25 0-15,1 24 31,24 24-31,0 0 16,0 1-16,0-1 0,24 0 16,-24 0-16,25 0 15,-25 1-15,24-1 0,0-24 16,0 0-16,0 0 16,1-24-16,23-1 15,-24 1-15,0-24 0,1-1 16,-1 1-16,-24 0 15,0-25-15,0 25 0,0-25 16,-24 25-16,24-1 0,-25 25 16,1 0-16,0 24 15,0 24-15,0 25 16,24-1-16,0 0 16,0 25-16,24-1 0,0 1 15,0 0-15,25-1 0,-25 1 16,24-25-16</inkml:trace>
  <inkml:trace contextRef="#ctx0" brushRef="#br0" timeOffset="20260">8515 6709 0,'0'-25'15,"0"50"32,0-1-31,-24 0-16,24 0 0,0 25 15,0 23-15,0-24 16,0 49-16,0-24 0,0 24 16,0-1-16,-25 1 15,25-24-15,0 23 0,0-23 16,0 0-16,0-25 0,0 0 15,0 1-15,0-1 16,0-24-16,0 0 0,0 1 16,0-1-16,25-24 0,-25 24 15,24-24 63,0 24-62,0-24-16,0 0 16,25 0-16,-1 0 15,0 0-15,25 24 0,0-24 16,23 0-16,1 0 16,0 0-16,24 0 0,0 0 15,24 0-15,0 0 0,0 0 16,25 0-16,23-24 15,1 24-15,23 0 0,1 0 16,0 0-16,-25-24 0,1 24 16,-25 0-16,-48 0 15,0 0-15,-24 0 0,-25 0 16,1 0-16,-25 0 16,1 0-16,-1 0 0,0 0 15,-23 0-15,47 0 0,-23 0 16,-1 0-16,0 0 15,-23 0-15,23 0 0,-24 0 16,0 0-16,1 0 16,-1 0-16,0 0 15,0 0 1,0-24 0,0 24-16,1 0 15,-1 0 1,0 0-16,0 0 15,-24-24 1,0-1 0,0 1-1,0 0 1,24 24-16,-24-24 0,25 0 16,-25 0-1,0-1-15,24 25 16,-24-24-16,0 0 0,0 0 15,0 0-15,-24-1 16,24-23-16,-25 0 0,25-1 16,0 1-16,0-25 0,0 1 15,0-1-15,0 1 16,25-1-16,-25 0 0,24 1 16,-24 23-16,24-23 15,-24 24-15,24 23 0,-24 1 16,0-24-16,0 24 0,0-1 15,0 1 1,0 0-16,0 0 16,0 0-1,0-1 1,0 1 0,0 0-1,-24 24-15,24-24 16,-24 24-16,24-24 15,-24 24 1,24-25-16,-25 25 16,1 0-1,0 0-15,0 0 0,0 0 16,-25 0-16,1 0 16,0 0-16,-25 25 0,0-25 15,1 0-15,-1 0 0,-24 24 16,1-24-16,-25 0 15,24 0-15,-24 24 0,-24-24 16,24 0-16,0 0 16,0 0-16,-24 0 0,48 24 15,-24-24-15,24 0 0,1 0 16,-1 0-16,0 0 16,25 0-16,-25 0 0,0 0 15,24 0-15,-23 24 0,-1-24 16,24 0-16,-23 0 15,23 25-15,-24-25 0,25 0 16,-1 0-16,1 0 16,-1 0-16,0 0 0,1 0 15,23 24-15,-23-24 0,24 0 16,-1 0-16,-23 0 16,23 0-16,1 0 0,-1 0 15,25 0-15,-24 0 16,24 0-16,-1 0 0,1 0 15,0 0-15,0 0 16,0-24 0,0 24-16,-1 0 15,1 0-15,0 0 16,-24 0-16,23 0 0,1 0 16,0 0-16,-24 24 15,23-24-15,1 0 0,0 0 16,0 0-1,48 0 17,0 0 30</inkml:trace>
  <inkml:trace contextRef="#ctx0" brushRef="#br0" timeOffset="20998">9337 7265 0,'0'-24'0,"0"0"0,24-1 15,-24 1-15,0 0 16,25 0 0,-25 0-16,0-1 15,-25 25-15,1 0 16,0 0-16,-24 0 15,23 25-15,-23-1 0,24 0 16,-24 0-16,23 0 16,-23 1-16,24-1 0,24 0 15,0 24-15,0-23 16,24-1-16,0 0 0,25 0 16,-1 0-16,-24 0 0,24 1 15,1-1-15,-1 0 16,-24-24-16,25 24 0,-25 0 15,-24 1 1,0-1-16,-24-24 0,0 24 16,-1-24-16,1 24 0,-24-24 15,24 24-15,-25-24 16,25 0-16,0 0 0,0 0 16,0-24-16</inkml:trace>
  <inkml:trace contextRef="#ctx0" brushRef="#br0" timeOffset="21418">9628 7265 0,'0'-24'0,"0"0"0,0-1 16,0 1-16,-25 24 15,25 24 16,0 1-31,0-1 16,0 24-16,25 1 0,-25-1 16,0 0-16,0 1 15,0-1-15,0-24 0,0 0 16,0 25-16,0-25 16,0-48-1,0 0-15,0-1 0,0 1 16,0-24-16,0-25 15,0 25-15,0-25 0,24 1 16,-24 23-16,0-23 0,24 48 16,-24-25-16,24 25 15,0 24-15,0 48 16,25-23-16,-25 23 16,0 0-16,25 25 0,-25 0 15,24-1-15,-24 1 0,1-25 16,-25 0-16,24 1 15,-24-25-15</inkml:trace>
  <inkml:trace contextRef="#ctx0" brushRef="#br0" timeOffset="21946">9652 7338 0,'-24'0'31,"48"0"-16,0 0-15,0 0 16,0 0-16,25-25 16,-1 25-16,0-24 0,1 24 15,-1-24-15,1 0 16,-25 0-16,0-1 0,0 1 16,-24 0-16,0 0 15,0 0 1,0-1-1,0 50 1,0-1-16,24 24 16,-24-24-16,25 25 0,-25-1 15,24 1-15,-24 23 16,0-24-16,24 1 0,-24-1 16,0-24-16,24 1 15,-24-1-15,-24-48 16,24-1-1,-24-23-15,24 0 16,0-1-16,-24-23 0,24-1 16,0 25-16,0-25 0,0 25 15,0-1-15,24 25 16,0 0-16,0 24 0,0 0 16,0 0-16,1 0 15,-1 24-15,0-24 0,0 24 16,0 1-16,-24-1 0,0 0 15,0 0-15,-24 0 16,0 1-16,-24-1 0,23 0 16</inkml:trace>
  <inkml:trace contextRef="#ctx0" brushRef="#br0" timeOffset="22336">10958 7120 0,'24'-24'15,"0"-1"-15,1 1 0,-25 0 16,0 0 0,0 0-16,0-1 15,-25 25-15,1 0 16,0 0-16,24 25 15,-24-25-15,0 24 0,-1-24 16,25 24-16,-24 0 16,24 0-16,0 1 0,0-1 15,24 0-15,1 0 16,-1 0-16,0 25 0,0-25 16,0 0-16,1 0 0,-1 1 15,0-1-15,-24 0 16,0 0-16,0 0 0,-24-24 15,0 24-15,-1 1 0,-23-25 16,24 0-16,-25 0 16,25 0-16,-24 0 0,24-25 15</inkml:trace>
  <inkml:trace contextRef="#ctx0" brushRef="#br0" timeOffset="22696">11321 7192 0,'-24'0'16,"-1"0"-1,25 25 1,25-25 15,-25-25-31,24 25 16,0-24-16,0 24 0,-24-24 15,24 24-15,1-24 16,-25 0-16,0-1 16,-25 25-16,1 0 15,0-24-15,0 24 16,0 0-16,-1 24 0,1 1 16,0-1-1,24 0-15,0 24 0,0-23 16,0 23-16,0-24 0,24 25 15,0-25-15,1 0 16,-1 0-16,0 0 0,24-24 16</inkml:trace>
  <inkml:trace contextRef="#ctx0" brushRef="#br0" timeOffset="23002">11563 7168 0,'-24'-24'0,"24"-24"0,-25 23 16,25 1-16,-24 0 15,24 0-15,0 0 0,24 24 16,1 0 0,-1 24-16,0-24 0,0 24 15,0 24-15,25-23 0,-25-1 16,-24 24-16,24 1 16,-24-25-16,0 0 0,0 0 15,0 0-15,-24 1 0,0-25 16,24-25-1,0 1-15,-24 0 0,24-24 16,0 23-16,0-23 16,24 0-16,-24 23 0,24 1 15,0 0-15,-24 0 16,24 24-16,0-24 0,1 24 16,-1 0-16</inkml:trace>
  <inkml:trace contextRef="#ctx0" brushRef="#br0" timeOffset="23339">11901 6975 0,'25'0'16,"-25"24"31,0 0-47,24-24 15,-24 24-15,24 25 16,-24-25-16,24 0 0,0 24 15,1 1-15,-1-25 0,-24 24 16,24-23-16,0-25 16,-24 24-16,24-24 0,1-24 15,-25-1 1,0 1-16,24-24 0,-24-1 16,0 1-16,0 0 15,0-1-15,0 1 0,0-1 16,0 25-16,0 0 0,-24 24 31,24 24-31,0 0 16,0 1-16,24-1 15,-24 0-15</inkml:trace>
  <inkml:trace contextRef="#ctx0" brushRef="#br0" timeOffset="23681">12337 7071 0,'24'0'16,"-24"-24"-1,24 24 48,0 0-47,1 0-1,-25-24-15,24 24 16,-24-24-16,0 0 15,0-1-15,0 1 16,0 0-16,-24 24 16,24-24-16,-25 24 15,25 24 1,0 0 0,0 0-16,0 1 0,0 23 15,0-24-15,0 0 16,25 1-16,-25-1 0,24 0 15,0 0-15,24-24 0,-23 0 16</inkml:trace>
  <inkml:trace contextRef="#ctx0" brushRef="#br0" timeOffset="23980">12676 6854 0,'-25'-24'0,"25"-1"15,-24 1-15,0 0 16,24 48-1,0 0 1,24 1-16,-24 23 0,24-24 16,-24 24-16,25 1 0,-25-25 15,24 24-15,-24 1 16,0-25-16,0 0 0,0-48 31,24-24-15,-24 23-16,0-23 0,0 0 15,24-25-15,-24 25 16,24-1-16,0 25 0,-24-24 16,25 48-16,-1-24 0,0 24 15,0 0-15,-24 24 16,24 0-16</inkml:trace>
  <inkml:trace contextRef="#ctx0" brushRef="#br0" timeOffset="26151">8757 8499 0,'0'-25'16,"0"50"15,0-1-31,0 0 16,0 0-16,0 25 0,0-1 15,-25 0-15,25 1 16,0 23-16,-24 1 0,24-1 15,0 25-15,0-24 0,-24-1 16,24 1-16,-24 120 31,24-120-31,0-25 0,0 1 16,0-1-16,0 1 0,0-1 16,0-24-16,-24 25 0,24-25 15,0 0-15,0 24 16,0-24-16,0 1 15,24-25 17,0 0-17,0 0-15,0 0 0,1-25 16,-1 25-16,24 0 0,1 0 16,-1-24-16,25 24 15,-1 0-15,1-24 0,-1 24 16,49-24-16,-24 24 0,24-24 15,0 24-15,24 0 16,-24 0-16,24 0 0,0 0 16,0 0-16,-24 0 15,0 0-15,0 0 0,0 0 16,0 0-16,0 0 0,-24 0 16,24 0-16,-24 0 15,24 0-15,-25 0 0,1 0 16,0-24-16,-25 24 15,1 0-15,0 0 0,-25 0 16,0 0-16,1 0 0,-25 0 16,24 0-16,-24-25 15,1 25-15,-1 0 0,0 0 16,-24-24-16,24 24 16,0 0-16,1 0 0,-1 0 15,0 0-15,0 0 16,25 0-16,-25-24 0,24 24 15,1 0-15,-1 0 0,-24 0 16,24 0-16,1 0 16,-25 0-16,24 0 0,-23 0 15,-1 0-15,0 0 16,-24-24-16,0 0 94,0-1-47,0 1-32,24 24-15,-24-24 16,0 0-16,0 0 15,0-25-15,0 25 16,0 0-16,0-25 0,0 1 16,0 0-16,0-25 0,0 25 15,0-25-15,0-24 16,24 25-16,-24-1 0,25 1 16,-25-1-16,24 1 0,0-1 15,-24 25-15,24-1 16,-24 1-16,0 24 0,0-25 15,0 25-15,0 0 16,0 0-16,0 0 16,0-1-1,0 1 17,-24 24-1,0-24 0,0 24-15,-1 0-16,-23 0 15,24 0-15,-25 0 16,1 0-16,0 0 0,-25 24 16,1-24-16,-1 0 15,-24 24-15,0-24 0,1 0 16,-1 0-16,-24 25 15,0-25-15,0 0 0,0 24 16,-24-24-16,24 0 0,0 0 16,0 0-16,0 24 15,0-24-15,0 0 0,0 0 16,25 0-16,-1 0 16,-24 0-16,48 0 0,-24 0 15,25 0-15,-1 0 16,1 0-16,-1 0 0,1 0 15,23 0-15,-23 0 0,-1 24 16,25-24-16,-25 0 16,1 0-16,-1 24 0,25-24 15,-25 0-15,25 0 0,-1 0 16,1 0-16,0 0 16,23 0-16,1 0 0,0 0 15,0 0-15,0 0 16,-1 0-1,1 0-15,0 0 16</inkml:trace>
  <inkml:trace contextRef="#ctx0" brushRef="#br0" timeOffset="26746">9265 9103 0,'0'-24'0,"0"0"15,0 0-15,-25 24 32,25 24-32,-24 24 0,0-23 15,0 23-15,0 0 0,0 1 16,-1 23-16,25-23 15,-24-1-15,24 25 0,24-25 16,-24-24-16,25 25 0,-1-25 16,24 0-16,-24 0 15,25-24-15,-25 0 0,24 0 16,-24-24-16,25 0 16,-25-25-16,0 1 0,-24 0 15,0-1-15,0-23 0,0-1 16,-24 25-16,0-25 15,0 25-15,-25-1 0,25 25 16,0 0-16,-25 0 16,25 24-16,0 0 0,0 0 15,0 24-15,0-24 0,24 24 16,0 0-16,0 1 16,0-1-16</inkml:trace>
  <inkml:trace contextRef="#ctx0" brushRef="#br0" timeOffset="27160">9628 9128 0,'-25'-25'15,"1"25"1,24 25-1,0-1-15,0 0 16,0 24-16,0 1 16,0-1-16,24 1 0,1-1 15,-25 0-15,24 1 16,24-25-16,-24 0 0,0 0 16,25 0-16,-25-24 0,0 0 15,0 0-15,25-24 16,-25 0-16,0 0 0,-24-25 15,24 1-15,-24-24 16,0-1-16,0 25 0,0-25 16,-24 25-16,24-1 15,0 1-15,-24 24 0,24-1 16,0 50 0,-24-1-16,24 0 15,0 0-15,0 25 0,0-25 16,24 0-16,-24 0 0</inkml:trace>
  <inkml:trace contextRef="#ctx0" brushRef="#br0" timeOffset="27401">10329 8862 0,'0'-25'0,"-24"1"16,0 24-1,24 24 17,0 1-32,0 23 0,24 0 15,-24 1-15,24 23 0,-24 1 16,0-1-16,24 1 16,-24 0-16,0-25 0,24 0 15,-24 1-15,0-25 0,0 0 16</inkml:trace>
  <inkml:trace contextRef="#ctx0" brushRef="#br0" timeOffset="27562">10256 9345 0,'-24'-48'0,"24"24"0,-24 24 16,24-24-16,0-1 16,24 1-16,0 24 15,1-24-15,-1 24 16,24 0-16,1-24 0,-1 24 15,-24 0-15,25-24 16,-1 24-16,0 0 0</inkml:trace>
  <inkml:trace contextRef="#ctx0" brushRef="#br0" timeOffset="27850">10885 8910 0,'0'-24'0,"-24"0"15,0-1-15,24 1 16,-24 24-16,24-24 0,0 48 31,0 0-15,0 1-16,0 23 0,0 0 15,0 1-15,0 23 16,0-23-16,24 23 0,-24 1 16,24-25-16,-24 1 15,0-1-15,24 0 0,-24-24 16</inkml:trace>
  <inkml:trace contextRef="#ctx0" brushRef="#br0" timeOffset="28587">11321 9055 0,'0'-24'15,"0"0"1,-24 24 0,24 24-1,-25 0-15,25 0 0,-24 0 16,24 25-16,0-1 15,0 1-15,0-1 0,0 0 16,24 1-16,1-25 0,-1 0 16,0 0-16,0 0 15,25-24-15,-25 0 0,24 0 16,-24-24-16,1 0 16,-1 0-16,-24-24 0,0-1 15,0 25-15,0-24 0,-24 23 16,-1-23-16,-23 24 15,24 0-15,0 24 0,-25-25 16,25 25-16,0 0 16,0 0-16,24 25 15,24-1 1,0-24-16,24 0 16,-23 0-16,23 0 0,0 0 15,1 0-15,23 0 16,-47 0-16,23 0 0,-24-24 15,0 24-15,0 0 0,1 0 16,-25 24 15,0 0-15,-25 0 0,25 0-16,0 25 0,0-25 15,0 0-15,0 25 16,0-1-16,0-24 0,25 0 15,-25 0-15,24 1 16,0-25-16,0 0 0,25 0 16,-25 0-16,0-25 0,0 1 15,0-24-15,1 24 16,-25-25-16,0 1 0,0 24 16,0-25-16,-25 1 0,1 24 15,-24 0-15,24-1 16,-25 25-16,25 0 0,-24 0 15,23 0-15,1 0 16,0 25-16,0-1 0,24 0 31</inkml:trace>
  <inkml:trace contextRef="#ctx0" brushRef="#br0" timeOffset="28822">12095 8741 0,'-24'-25'0,"24"1"15,0 0-15,24 48 32,-24 0-32,24 25 15,-24-1-15,24 1 0,1 23 16,-25 1-16,24-1 15,-24-23-15,24 23 0,-24-23 16,0-1-16,0-24 0,0 0 16</inkml:trace>
  <inkml:trace contextRef="#ctx0" brushRef="#br0" timeOffset="29103">12337 8958 0,'24'-48'0,"-24"0"0,24-1 16,-24 25-1,0 48 1,0 0 0,-24 1-16,24 23 0,-24-24 15,0 0-15,-1 25 0,1-25 16,0 0-16,0 0 16,0-24-16,24 24 0,0 1 15,24-25 1,0 0-16,0 24 15,25-24-15,-1 24 0,0 0 16,-23-24-16,23 24 16,0 1-16,1-1 0,-25 24 15,0-24-15,0 1 16,1-1-16</inkml:trace>
  <inkml:trace contextRef="#ctx0" brushRef="#br0" timeOffset="-4043">1161 2064 0,'0'-24'0,"0"0"15,0-1 1,24 25-1,-24-24 17,-24 24-17,0 0 1,-1 24 0,1-24-16,0 25 15,0-25-15,0 24 0,0 0 16,-25 0-16,25 25 0,-24-25 15,23 24-15,1 1 16,0-1-16,24 0 0,0 1 16,0-1-16,24 0 15,-24 1-15,49-1 0,-25-24 16,24 1-16,1-1 0,-1-24 16,24 0-16,-23 0 15,23-24-15,1-1 0,-25-23 16,25 24-16,-25-25 15,-23 1-15,23-25 0,-48 25 16,0 0-16,0 24 0,0-25 16,-24 25-16,24-24 15,-24 23-15,-25 25 0,25-24 16,0 24-16,0-24 16,-25 24-16,25 0 0,0 0 15,0 0-15,-1 0 0,1 0 16,0 0-1,24 24-15</inkml:trace>
  <inkml:trace contextRef="#ctx0" brushRef="#br0" timeOffset="-3218">1088 2790 0,'-24'0'0,"24"24"47,0 0-31,-24 0-16,24 0 0,-24 1 15,0-1-15,24 24 16,-25-24-16,1 25 0,0-1 16,0-24-16,24 25 15,-24-25-15,24 0 0,-25 0 16,25 1-16,0-1 0,-24 0 16,24 0 15,24-24-31,1 0 31,-25-24-31,24 24 16,0 0-16,0 0 15,0 0-15,25 0 0,-1 24 16,0-24-16,25 0 16,-25 0-16,1 24 0,-1-24 15,25 0-15,-49 0 0,24 0 16,-23 0-16,-1-24 15,0 24-15,0 0 0,-24-24 16,24 24-16,-24-24 0,0 0 16,24-1-16,-24 1 15,0-24-15,0 24 16,-24-1-16,24-23 16,-24 24-16,0-25 0,24 25 15,-24 0-15,0-24 0,-1 23 16,1 1-16,0 0 15,0 0-15,0 0 0,-1 24 16,1 0-16,24-24 16,-24 24-16,0 0 15</inkml:trace>
  <inkml:trace contextRef="#ctx0" brushRef="#br0" timeOffset="36902">459 1701 0,'0'-24'15,"-24"24"-15,0-24 16,0 24-1,24 24 32,0 0-47,0 0 16,0 1-16,0-1 16,24 24-16,-24 0 0,0 1 15,24-1-15,-24 1 0,0 23 16,0-23-16,0 23 15,0 1-15,0-1 0,0 25 16,0-24-16,0-1 16,0 1-16,0-1 0,0 1 15,0-1-15,0-23 0,24 23 16,-24-23-16,0-1 16,0 1-16,0-1 0,0 0 15,0 1-15,0-25 16,0 24-16,0-24 0,0 1 15,0 23-15,0-24 0,0 0 16,-24 1 0,24-1-16,0 0 0,0 0 15,0 0 1,0 1-16,-24-1 16,24 0 62,24 0-47,0-24-15,1 0-1,-1 0-15,0 0 0,24 0 16,-24 0-16,25 0 0,-1 0 15,25 0-15,-25 0 16,1 0-16,23 0 0,1 0 16,-25 0-16,25 0 15,-25 0-15,25 0 0,-25 0 16,0 0-16,25-24 0,-25 24 16,1 0-16,-1 0 15,0-24-15,1 24 0,-1 0 16,-24-24-16,25 24 0,-1 0 15,-24-25-15,25 25 16,-25 0-16,24 0 0,-23-24 16,-1 24-1,0 0-15,0 0 16,-24-24 31,0 0-32,0 0 1,0-1 0,0 1-1,0 0 1,0 0 0,0 0-1,0-1-15,0 1 0,0 0 16,0-24-16,0 24 15,0-25-15,0 1 0,-24-25 16,24 25-16,-24-25 16,24 25-16,0-25 0,-24 25 15,-1-25-15,25 25 0,-24-25 16,24 25-16,-24-25 16,24 25-16,-24-25 0,24 25 15,-24 0-15,24-25 16,-25 25-16,25-1 0,0 1 15,-24 0-15,24-1 0,0 25 16,0-24-16,0 23 16,0 1-16,0-24 0,0 24 15,0 0-15,0-1 16,0 1-16,0 0 16,0 0-16,0 0 15,0-1-15,-24 1 16,24 0-16,0 0 15,0 0-15,0-1 16,-24 25 15,24-24-15,-24 24 46,-1 0-30,1 0-17,0 0-15,0 0 16,0 0-16,-1 0 16,1 24-16,0-24 15,0 0-15,-24 0 0,23 25 16,-23-25-16,0 0 0,-1 24 15,1-24-15,-1 0 16,1 0-16,0 24 0,-1-24 16,25 0-16,-24 0 15,-1 0-15,1 24 0,24-24 16,-25 0-16,25 0 0,0 0 16,0 0-16,0 0 15,-1 0-15,1 0 0,0 0 16,0 0-16,0 0 15,-1 0-15,1 0 16,0 0-16,24-24 0,-24 24 16,0 0-16,0 0 15,-1 0 1,1 0 0,0 0-1,0 0-15,0 0 16,24 24 109,0 0-94,0 1 0,0-1-15</inkml:trace>
  <inkml:trace contextRef="#ctx0" brushRef="#br0" timeOffset="47756">1790 6394 0,'0'-24'0,"0"0"78,-24 24-47,24-24-31,-25 24 16,1-25-1,0 25-15,0 0 16,0 0-16,-1 0 0,1 25 15,-24-25-15,24 24 16,-25-24-16,25 24 0,-24 0 16,-1 0-16,25 0 0,0 1 15,0 23-15,0-24 16,24 0-16,0 1 0,24-25 16,-24 24-16,24 0 0,24-24 15,1 0-15,-1 0 16,1 0-16,-1 0 0,0 0 15,1 0-15,-25 0 16,24 0-16,-24 0 0,1 24 16,-25 0-16,0 1 15,0-1 1,-25 0-16,25 0 0,-48 0 16,24 1-16,-25-25 15,1 24-15,0 0 0,-1 0 16,1-24-16,0 0 15,-25 24-15,25-24 0,-1 0 16,25-24-16,-24 0 0,23 24 16,1-24-16,0 0 15,0-1-15,48 25 47</inkml:trace>
  <inkml:trace contextRef="#ctx0" brushRef="#br0" timeOffset="48561">2249 6442 0,'0'-24'16,"0"0"15,0 0-31,-24 24 15,24-24 1,-24 0-16,0 24 16,0 0-1,-1 0-15,1 0 16,0 24-16,-24-24 0,24 24 16,-1 0-16,1 0 15,0 0-15,24 1 0,-24-1 16,24 0-16,0 0 15,24-24-15,-24 24 16,24-24-16,0 25 0,1-25 16,-1 0-16,0 0 15,0 24-15,0-24 0,0 0 16,25 0-16,-25 0 0,0 0 16,-24 24-16,24-24 15,1 0-15,-25 24 0,24-24 16,-24 24-16,0 1 15,-24-1-15,-1 0 16,25 0-16,-24-24 0,0 24 16,-24 1-16,23-25 15,1 0-15,-24 24 0,24-24 16,0 0-16,-1-24 0,1 24 16,0-25-16,0 25 15,0-24-15,-1 24 16,25-24-1,25 24 1</inkml:trace>
  <inkml:trace contextRef="#ctx0" brushRef="#br0" timeOffset="49124">2709 6418 0,'-24'0'0,"24"-24"15,-24 24-15,24-24 16,-25 24-16,1 0 16,0 0 15,24 24-31,-24-24 16,24 24-1,-24 0-15,24 1 0,0-1 0,-24 0 16,24 24-16,0-23 0,0 23 15,0-24-15,24 0 16,0 1-16,-24-1 0,24 0 16,0 0-16,0-24 0,1 0 15,-1 0-15,0 0 16,0 0-16,25 0 0,-25-24 16,0 0-16,0-25 15,0 25-15,1-24 0,-25-1 16,0 1-16,0-25 0,0 25 15,0 0-15,-25-1 16,1 1-16,0 24 0,0 0 16,0 24-16,-1 0 0,-23 24 15,24-24-15,-25 24 16,25 0-16,-24 0 0,24 25 16,0-25-16</inkml:trace>
  <inkml:trace contextRef="#ctx0" brushRef="#br0" timeOffset="50931">2975 5741 0,'0'-24'0,"0"0"47,-24 24-32,0 0-15,0 0 16,-1 0-16,1 0 0,-24 0 16,24 0-16,-25 0 0,-23 0 15,23 0-15,-23 24 16,-25-24-16,24 0 0,-23 24 15,23-24-15,-24 0 16,1 24-16,-1-24 0,0 0 16,0 24-16,25-24 0,-25 25 15,24-1-15,1-24 16,-25 24-16,24 0 0,1 0 16,-1 0-16,1-24 15,23 25-15,1-1 0,0-24 16,-1 24-16,25-24 0,0 0 15,24 24 1,0 0 47,0 1-48,-24-1-15,24 0 0,0 0 16,0 0-1,0 1-15,0 23 0,0-24 16,0 0-16,0 25 0,0-1 16,0 0-16,0 1 15,0-1-15,0 25 0,0-25 16,0 1-16,0 23 16,0-23-16,24-1 0,-24 0 15,0 1-15,0-1 0,0 0 16,0 1-16,0-25 15,0 24-15,-24 1 0,24-25 16,0 0-16,0 0 0,-25-24 16,25 25-16,25-25 47,-1 0-16,0-25-16,0 25-15,0 0 16,1 0-16,23 0 16,0-24-16,25 24 0,-1 0 15,25-24-15,0 24 0,24-24 16,0 24-16,24-24 16,-24-1-16,24 25 0,0-24 15,-24 0-15,24 0 16,1 24-16,-26-24 0,1-1 15,-24 25-15,0 0 0,0-24 16,-25 24-16,1 0 16,-25 0-16,1 0 0,-1 0 15,-24 0-15,0 0 16,1 0-16,-1 0 0,0 0 16,-24-24-1,24 24 1,-24-24 78,0 0-79,0-1 1,0 1-16,0-24 15,0 24 1,0 0-16,0-25 0,-24 1 16,24-1-16,-24-23 15,24 23-15,-24-23 0,24-1 16,-25 1-16,25-1 0,0 25 16,-24-1-16,24 1 15,0 0-15,0 23 0,0 1 16,0 0-16,0 0 15,0 0-15,0-1 0,-24 1 16,24 0-16,0 0 0,0 0 16,0 0-1,0-1-15,0 1 16,-24 24 0,24-24-1,0 0 1,0 0-1,-24 24 1,24-25 0,-25 25-1,1 0 1,-24 0-16,24 0 16,-25 0-16,1 0 0,0 0 15,-25 0-15,25 0 0,-25 0 16,0 0-16,25 0 15,0 0-15,-1 0 0,1 0 16</inkml:trace>
  <inkml:trace contextRef="#ctx0" brushRef="#br0" timeOffset="58617">217 5281 0,'0'-24'31,"0"0"-16,0 48 48,0 0-63,0 1 16,0-1-1,0 0-15,0 24 0,25-24 16,-25 25-16,0-25 0,0 0 15,24 25-15,-24-25 16,0 0-16,0 0 0,0 0 16,0 1-1</inkml:trace>
  <inkml:trace contextRef="#ctx0" brushRef="#br0" timeOffset="58924">96 5693 0,'-24'0'16,"24"24"-1,24-24 32,-24-24-47,25 24 16,-1 0-1,0-25-15,0 25 0,0-24 16,25 0-16,-25 24 0,24-24 16,-23 0-16,23-1 15,-24 25-15,0-24 0,1 24 16,-1 0 0,-24-24-16,-24 24 46</inkml:trace>
  <inkml:trace contextRef="#ctx0" brushRef="#br0" timeOffset="61367">1620 3757 0,'0'25'93,"0"-1"-77,0 0 0,0 0-16,0 0 0,0 0 15,0 25-15,0-1 16,25 1-16,-25-1 0,0 0 16,0 1-16,24-1 15,-24 1-15,0 23 0,0-24 16,24 1-16,-24-1 0,0 25 15,0-25-15,24 1 16,-24-1-16,0 0 0,24-23 16,-24 23-16,0 0 15,0-24-15,0 1 0,0 23 16,0-24-16,0 0 0,0 1 16,0-1-16,0 24 15,0-24-15,0 1 0,0-1 16,0 0-16,0 0 15,0 0-15,25-24 16,-25 25-16,0-1 16,0 0-1,24 0 1,-24 0 0,0 0 30,0 1-14,0-1-17,0 0 1,0 0 0,0 0-1,0 1 16,24-25-15,-24 24 0,0 0 15,0 0 31,-24-48 1,0 24-47</inkml:trace>
  <inkml:trace contextRef="#ctx0" brushRef="#br0" timeOffset="61720">1475 5451 0,'-24'0'15,"48"0"32,1 0-31,-1 0-1,-24 24 1,24-24-16,0 0 0,0 24 16,0-24-16,1 0 15,-1 24-15,0-24 0,0 24 16,0-24-1,1 25-15,-1-1 16</inkml:trace>
  <inkml:trace contextRef="#ctx0" brushRef="#br0" timeOffset="62176">2008 5426 0,'24'-24'0,"0"24"47,-48 0 47,24 24-94,-24-24 15,24 25-15,-25-1 16,1-24-16,24 24 0,-24 24 15,0-23-15,0-1 0,-1 0 16,1 0-16,24 0 16,-24 1-16,0-1 15,24-48 48</inkml:trace>
  <inkml:trace contextRef="#ctx0" brushRef="#br0" timeOffset="65929">3435 5668 0,'0'-24'47,"-24"24"-15,24-24-32,-25 48 62,25 0-46,0 1-1,-24-1-15,24 0 0,0 24 16,-24-23-16,24 23 16,0-24-16,-24 24 0,24-23 15,0-1-15,0 0 16,0 0-16,0 0 0,0 1 15,24-25 1,-24-25 0,24 25-16,-24-24 0,24 24 15,-24-24-15,25 24 16,-1-24-16,0 0 16,0 24-16,0 0 15,1 0 16</inkml:trace>
  <inkml:trace contextRef="#ctx0" brushRef="#br0" timeOffset="67283">3435 5862 0,'0'-24'31,"24"0"-31,0-1 16,0 25-1,-24-24-15,25 0 0,-1 24 16,0-24-16,0 0 0,0-1 16,0 1-16,1 0 15,-1 0-15,0-25 0,0 25 16,0 0-16,1 0 16,23-25-16,-24 25 0,0-24 15,25 24-15,-25-25 0,24 25 16,-23-24-16,23 24 15,-24-25-15,24 1 0,-23 24 16,-1-1-16,0-23 16,24 24-16,-23-25 0,-1 25 15,0 0-15,0-24 16,0 24-16,1-1 0,-1-23 16,0 24-16,0 0 0,0-25 15,1 25-15,-1 0 16,0-25-16,-24 25 0,24 0 15,0-24-15,-24 23 0,24 1 16,1-24-16,-1 24 16,0-25-16,0 25 0,0-24 15,1 24-15,-1-25 16,24 1-16,-24-1 0,25 1 16,-25 0-16,24-1 0,-23 25 15,-1-24-15,24 24 16,-24-25-16,0 25 0,1 0 15,-1-25-15,24 25 16,-24 0-16,1 0 0,-1-25 16,0 25-16,0 0 0,25-24 15,-25 23-15,0-23 16,0 24-16,25-24 0,-25-1 16,24 1-16,-24 24 15,25-25-15,-25 1 0,24 24 16,-24-25-16,1 25 15,-1-24-15,0 23 0,0 1 16,0-24-16,1 24 0,-1-25 16,0 1-16,24 0 15,-23 23-15,-1-23 0,0 0 16,24-1-16,-24 25 0,1-24 16,47-1-1,-48 25-15,1-24 0,-1 24 16,0-1-16,24 1 15,-23 24-15,-1-24 0,0 0 16,0 0-16,0-1 0,25 1 16,-25 0-16,0 0 15,24 0-15,-23-1 0,-1 1 16,0 0-16,24 0 0,-23 0 16,-1-1-16,0 25 15,0-24-15,0 0 0,1 24 16,-1-24-16,0 0 15,24 0-15,-23 24 0,-1-25 16,24 1-16,-24 0 0,0 24 16,25-24-16,-25 0 15,0 24-15,0-25 0,1 25 16,-1-24-16,0 0 16,0 24-16,0-24 0,1 24 15,23-24-15,-24 24 0,0-25 16,-24 1-16,25 24 15,-1-24-15,0 24 0,0 0 16,-24-24-16,24 24 16,0 0-1,-24-24 17,-24 24-1</inkml:trace>
  <inkml:trace contextRef="#ctx0" brushRef="#br0" timeOffset="67762">7402 1266 0,'-24'0'15,"48"0"48,0 0-63,0 0 16,1 0-16,23 0 15,-24 0-15,25 0 0,-25 0 16,0 0-16,0 0 0,0 0 15,0 0-15,1 0 16,-1 0 15,-24 24-15,0 0 15,0 0-31,0 0 16,-24 1-16,24-1 0,-25 0 15,25 0-15,-24 25 16,24-25-16,-24 0 0,24 24 16,-24-23-16,24-1 15,0 0-15,0 0 0,-24 0 16,24 1-16,-24-25 0,24 24 16,-25 0-16,1 0 15</inkml:trace>
  <inkml:trace contextRef="#ctx0" brushRef="#br0" timeOffset="69490">3556 6249 0,'-24'0'16,"48"-24"46,0 0-46,0-1-16,0 1 15,0 24-15,1-24 0,-1-24 16,73-25 0,-49 49-16,0-25 0,1 25 15,-1-24-15,1 24 16,-1-25-16,-24 25 0,24 0 15,-23 0-15,23-25 0,-24 25 16,25 0-16,-1-24 16,0 23-16,1-23 0,-1 0 15,25 23-15,-25-23 16,25 0-16,-25 24 0,0-25 16,25 1-16,-25 24 0,1-25 15,-1 1-15,1 24 16,-1-25-16,0 25 0,1-24 15,-25 23-15,24 1 16,1-24-16,-1 24 0,0-25 16,-23 25-16,23 0 0,0-24 15,1 23-15,-25-23 16,24 24-16,1 0 0,-1-25 16,0 25-16,-23 0 15,23-25-15,0 25 0,1 0 16,-25 0-16,24-24 0,1 23 15,-1 1-15,-24-24 16,25 24-16,-1-1 0,-24-23 16,25 24-16,-25 0 15,24-25-15,1 25 0,-25 0 16,0 0-16,24-1 0,-23 1 16,23 0-16,-24 0 15,24 0-15,-23 0 0,23-1 16,-24 25-16,25-24 0,-25 0 15,0 0-15,0 24 16,0-24-16,1-1 0,-1 25 16,0-24-16,24 0 15,-23 0-15,-1 24 0,0-24 16,24-1-16,-24 1 16,25 24-16,-25-24 0,24 0 15,-23 24-15,-1-24 0,24-1 16,-24 1-1,1 24-15,-1 0 0,-24-24 16,24 24-16,0-24 16,0 24-16,1-24 15,-1 24-15,0-24 0,24 24 16,-24-25-16,1 1 16,23 24-16,-24-24 0,0 24 15,1-24-15,23 24 0,-48-24 16,24 24-16,0-25 15,1 25 1,-25-24 47</inkml:trace>
  <inkml:trace contextRef="#ctx0" brushRef="#br0" timeOffset="69856">7716 2983 0,'-24'24'0,"0"-24"15,24 25 1,24-25-1,0 0 1,1 0 0,-1 0-16,0 0 0,0 0 15,25 0-15,-25 0 16,0 0-16,0 0 0,0 0 16,1 0-16,-1 0 15,0 0-15,0 0 0,0 24 16,-24 0-1,0 0 1,0 0-16,-24 1 16,24-1-16,-24 0 15,0 24-15,0-23 0,-1 23 16,1 0-16</inkml:trace>
  <inkml:trace contextRef="#ctx0" brushRef="#br0" timeOffset="70805">3604 6031 0,'24'0'16,"0"0"15,1 0-15,-1 0 0,-24 24-1,24 1-15,-24-1 16,0 0-16,-24 0 0,0 0 15,24 25-15,-25-25 16,1 0-16,0 0 0,0 1 16,48-25 46,0 0-46,25 0-16,-25-25 15,24 25-15,1-24 0,-1 24 16</inkml:trace>
  <inkml:trace contextRef="#ctx0" brushRef="#br0" timeOffset="72096">3798 6442 0,'0'-24'31,"24"24"0,-24-24-31,-24 48 47,-1-24-47,1 24 16,24 1-16,-24-25 15,0 24-15,0 0 0,-1 0 16,25 0-16,-24 1 0,24-1 16,0 0-1,0 0-15,24-24 16,1 24-16,-1-24 15,0 25-15,0-25 16,0 0-16,1 0 0,-1-25 16,0 25-16,0 0 15,0-24-15</inkml:trace>
  <inkml:trace contextRef="#ctx0" brushRef="#br0" timeOffset="72930">3677 6612 0,'0'-24'16,"0"-1"15,24 25-31,0 0 15,0 0-15,0-24 0,1 24 16,23 0-16,0-24 16,1 0-16,23 24 0,-23-24 15,23-1-15,1 1 16,-1 0-16,1 0 0,24 0 16,-25 0-16,1-1 0,-1 1 15,1 0-15,0 0 16,-1 0-16,1-1 0,-1 1 15,25 24-15,-24-24 0,-1 0 16,1 0-16,24-1 16,-25 1-16,1 0 0,-1 0 15,1 0-15,-1 24 16,1-25-16,0 1 0,-25 0 16,25 0-16,-25 0 0,0 24 15,1-24-15,-1-1 16,0 1-16,1 0 0,-1 24 15,1-24-15,23 0 16,-23-1-16,23 25 0,1-24 16,-25 0-16,25 0 15,-1 24-15,-23-24 0,-1 24 16,25-25-16,-25 25 0,0-24 16,1 0-16,-1 24 15,-24 0-15,25-24 0,-1 24 16,-24 0-16,25-24 0,-25 24 15,24 0-15,-24-25 16,1 25-16,-1 0 0,24 0 16,-24 0-16,0 0 15,1 0-15,-1-24 0,24 24 16,-24 0-16,1 0 0,-1 0 16,0-24-16,24 24 15,-23 0-15,-1-24 16,0 24-16,0 0 15,0 0 1,1 0 0,-1 0-16,0 0 15,0 0-15,0 0 16,0 0-16,1 0 16,-1 0-16,0 0 15</inkml:trace>
  <inkml:trace contextRef="#ctx0" brushRef="#br0" timeOffset="73267">8104 5088 0,'-25'0'16,"1"0"0,24 24 15,24-24-15,1 24-1,-1-24-15,0 0 16,0 24-16,0-24 0,0 25 15,1-25-15,-1 0 16,0 24-16,0-24 16,-24 24-16,0 0 15,0 0 1,0 1-16,0-1 16,0 0-16,-24 0 0,24 0 15,-24 25-15</inkml:trace>
  <inkml:trace contextRef="#ctx0" brushRef="#br0" timeOffset="74086">3967 6684 0,'-24'0'15,"0"0"-15,-1 0 16,1 0-1,0 0-15,0 0 16,0 0 0,-1 25-16,1-25 0,0 0 15,0 24-15,0 0 16,-1 0 0,25 0-16,25 1 15,-1-1 1,0 0-16,0-24 0,0 24 15,25 0-15,-25-24 0,73 24 16,-73-24 0,0 0-16,0 25 0,1-25 15</inkml:trace>
  <inkml:trace contextRef="#ctx0" brushRef="#br0" timeOffset="74932">3773 6757 0,'-24'0'16,"48"0"15,1 0-31,-25 24 16,48-24-16,-24 0 0,25 24 15,-1-24-15,-24 0 16,25 0-16,-1 0 0,24 0 16,-23 25-16,23-25 15,-23 0-15,23 0 0,-23 0 16,23 0-16,1 0 0,-25 0 16,25 0-16,-25 24 15,1-24-15,23 0 0,1 0 16,-1 24-16,1-24 0,-1 0 15,1 0-15,24 0 16,-25 24-16,25-24 0,-24 0 16,23 0-16,-23 0 15,0 24-15,23-24 0,-47 0 16,23 0-16,1 24 0,-25-24 16,1 25-16,-1-25 15,0 24-15,1-24 0,-25 24 16,24-24-16,-23 24 15,23-24-15,-24 24 0,25-24 16,-1 25-16,-24-25 0,24 24 16,1-24-16,-1 24 15,-24-24-15,25 24 0,-1-24 16,1 0-16,-25 24 16,24-24-16,1 25 0,-1-25 15,0 0-15,1 24 16,23-24-16,-23 24 0,-1-24 15,25 24-15,-25-24 0,73 24 16,-73-24 0,-24 0-16,25 25 0,-25-25 15,24 0-15,-23 24 0,-1-24 16,0 0-16,0 24 16,0-24-16,1 24 0,-1-24 15,24 0-15,-24 24 16,1-24-16,23 0 0,-24 24 15,0-24-15,0 0 0,1 25 16,-1-25-16,0 0 16,0 0-16,0 0 0,1 24 15,-1-24 1,0 0-16,0 24 16,0-24-1,-48-24 32</inkml:trace>
  <inkml:trace contextRef="#ctx0" brushRef="#br0" timeOffset="75262">8297 7192 0,'-24'0'15,"24"-24"-15,-24 24 16,24-24-16,-25 24 0,50 24 47,-1 0-31,0-24-16,0 25 15,0-1-15,1-24 0,23 24 16,-24 0-16,0 0 15,1-24-15,-1 25 0,0-25 16,-24 24-16,0 0 16,0 0-1,-24-24-15,0 24 16,-1-24-16,1 24 0,-24-24 16,24 25-16,-25-25 15,1 24-15</inkml:trace>
  <inkml:trace contextRef="#ctx0" brushRef="#br0" timeOffset="76072">3846 6999 0,'-24'0'16,"0"0"-1,-1 0 1,1 0-16,0 0 15,-24 0-15,23 0 16,-23 0-16,24 0 0,-24 0 16,23 0-16,1 0 15,24 24-15,0 0 32,24-24-32,-24 24 15,25 1-15,-1-25 0,0 24 16,0 0-16,0 0 15,0 0-15,1 1 0,-1-1 16,0-24 0</inkml:trace>
  <inkml:trace contextRef="#ctx0" brushRef="#br0" timeOffset="77104">3628 7023 0,'0'24'32,"24"-24"-17,1 0 1,-1 0-1,0 24-15,0-24 0,0 0 16,1 25-16,23-1 16,0-24-16,1 24 0,-1 0 15,1 0-15,-1 1 16,0-25-16,25 24 0,-25 0 16,25 0-16,-25 0 0,1 1 15,-1 23-15,0-24 16,1 0-16,-1 0 0,0 1 15,1 23-15,-25-24 16,24 0-16,1 1 0,23-1 16,-23 0-16,-1 0 0,25 0 15,-25 1-15,25-1 16,-1-24-16,1 24 0,-25-24 16,25 24-16,-1 0 0,-23-24 15,23 25-15,1-1 16,-25-24-16,1 24 0,-1 0 15,0 0-15,1 0 16,-1 1-16,1-1 0,-1 0 16,0 0-16,1 0 15,-1 1-15,-24-1 0,25 0 16,-1 0-16,0 0 0,-23 1 16,23-1-16,0 0 15,-23-24-15,23 24 0,0 0 16,1 1-16,-25-25 0,24 24 15,1 0-15,-1 0 16,0-24-16,1 24 0,-1 0 16,-24 1-16,25-25 15,-25 24-15,24 0 0,1 0 16,-25-24-16,24 24 16,1 1-16,-25-1 0,24-24 15,1 24-15,-25 0 0,0-24 16,24 24-16,-23 1 15,-1-1-15,0 0 0,0 0 16,0 0-16,0 1 0,25-1 16,-25 0-16,0-24 15,25 24-15,-25 0 0,0 0 16,0-24-16,25 25 16,-25-25-16,0 24 0,0-24 15,0 24-15,1-24 0,-1 24 16,0-24-16,24 24 15,-24 1-15,1-25 0,23 24 16,-24-24-16,25 24 16,-25-24-16,0 0 0,0 24 15,0-24-15,1 0 16,-25 24 0,24-24-1,-48-24 63,24 0-62</inkml:trace>
  <inkml:trace contextRef="#ctx0" brushRef="#br0" timeOffset="77495">8466 8910 0,'-24'0'31,"24"-24"-15,-24 24-16,48 24 62,0 0-46,1 0 0,-25 0-16,24-24 15,-24 25-15,24-25 16,-24 24-16,0 0 0,24-24 16,-24 24-16,0 0 15,0 1 1,0-1-1,-24-24 1,24 24-16,-24-24 16,0 24-1,-1-24-15,-23 0 16,24 24-16,-25-24 0,1 0 16</inkml:trace>
  <inkml:trace contextRef="#ctx0" brushRef="#br0" timeOffset="80732">2322 2088 0,'-24'0'16,"0"0"-1,-1 0 1,50 0 31,-25-24-47</inkml:trace>
  <inkml:trace contextRef="#ctx0" brushRef="#br0" timeOffset="80923">2564 1967 0,'24'0'15,"0"0"17,-24-24-17,24 24-15,1 0 16,-1-24-1,0 24-15</inkml:trace>
  <inkml:trace contextRef="#ctx0" brushRef="#br0" timeOffset="81055">2903 1846 0,'0'-24'16,"24"24"-1,0 0 1</inkml:trace>
  <inkml:trace contextRef="#ctx0" brushRef="#br0" timeOffset="81264">3144 1750 0,'25'0'31,"-1"0"-15,0-25 15</inkml:trace>
  <inkml:trace contextRef="#ctx0" brushRef="#br0" timeOffset="81456">3459 1677 0,'24'-24'62,"0"24"-46,1 0-16</inkml:trace>
  <inkml:trace contextRef="#ctx0" brushRef="#br0" timeOffset="81618">3798 1604 0,'24'0'47,"0"0"-31</inkml:trace>
  <inkml:trace contextRef="#ctx0" brushRef="#br0" timeOffset="81775">4185 1508 0,'0'-25'78</inkml:trace>
  <inkml:trace contextRef="#ctx0" brushRef="#br0" timeOffset="82368">4354 1411 0,'0'24'296,"-24"-24"-155,24 24-125,0 0-1,0 1 1</inkml:trace>
  <inkml:trace contextRef="#ctx0" brushRef="#br0" timeOffset="82626">4596 1411 0,'-24'0'0,"24"-24"47,24 24-47,0-25 16,0 25-1,0 0 1,-24-24 0</inkml:trace>
  <inkml:trace contextRef="#ctx0" brushRef="#br0" timeOffset="83196">4983 1338 0,'24'0'16,"-24"-24"15,24 24 0,1 0-15,-1 0 0,0 0-16,0-24 15,0 24 1,0 0 0,-24-24-16,0 0 31,-24 48 0,24 0-15,0 0-1,0 0 142,0-48-126,0 0-16,24 0 1</inkml:trace>
  <inkml:trace contextRef="#ctx0" brushRef="#br0" timeOffset="83430">5709 1217 0,'-25'0'15,"1"0"-15,0 0 16,48 0 31,0 0-32,1 0-15,-1 0 16</inkml:trace>
  <inkml:trace contextRef="#ctx0" brushRef="#br0" timeOffset="83606">5902 1169 0,'0'24'15,"24"-48"48</inkml:trace>
  <inkml:trace contextRef="#ctx0" brushRef="#br0" timeOffset="83772">6192 1145 0,'0'24'16,"0"-48"15,25 24-15,-1 0-1,-24-24-15,24 24 0,24 0 16</inkml:trace>
  <inkml:trace contextRef="#ctx0" brushRef="#br0" timeOffset="83917">6555 1096 0,'25'0'93</inkml:trace>
  <inkml:trace contextRef="#ctx0" brushRef="#br0" timeOffset="84073">6846 1072 0,'24'0'62,"0"0"-46</inkml:trace>
  <inkml:trace contextRef="#ctx0" brushRef="#br0" timeOffset="84359">7088 1072 0,'24'0'93</inkml:trace>
  <inkml:trace contextRef="#ctx0" brushRef="#br0" timeOffset="84900">7160 1193 0,'0'24'16</inkml:trace>
  <inkml:trace contextRef="#ctx0" brushRef="#br0" timeOffset="85818">7112 1169 0,'0'24'62,"0"0"-46,0 1 15,0-1-31,0 0 16,0 0 0,0 0 30,-24-24 1,24 24-15,-25-24 30</inkml:trace>
  <inkml:trace contextRef="#ctx0" brushRef="#br0" timeOffset="86040">6870 1483 0,'-24'0'16,"-1"0"-16,1 25 0,0-25 15,24 24 1,-24-24-16,0 0 16,24 24-16,-25-24 15,1 24-15,0-24 16,0 24-16,24 1 16,-24-25-16,0 24 15,-1-24-15,25 24 16,-24-24-16,24 24 0,-24-24 15</inkml:trace>
  <inkml:trace contextRef="#ctx0" brushRef="#br0" timeOffset="86208">6192 1822 0,'-24'24'0,"0"-24"0,0 24 16,0-24-16,0 0 15,24 25-15,-25-25 16,25 24-1,-24-24 1,24 24-16,-24-24 16,0 24-16</inkml:trace>
  <inkml:trace contextRef="#ctx0" brushRef="#br0" timeOffset="87000">5491 2185 0,'-24'0'16,"0"24"-16,-1-24 0,1 24 16,0-24-16,0 25 15,0-1-15,-1-24 0,25 24 16,-24-24-16,0 24 16,0 0-16,0-24 0,-1 24 15,1 1-15,0-1 16,0 0-1,0 0-15,24 0 16,-24-24 0,-1 25-16,1-1 15,0-24-15,24 24 16,-24 0-16,0-24 16,-1 24-16,25 1 0,-24-25 15,24 24-15,0 0 0,-24-24 16,24 24-16,-24-24 15,24 24-15,-24 1 16,-1-1 0,1 0-1,0-24 1,24 24-16,-24-24 0,24 24 16,-24-24-16,-1 24 0,25 1 15,-24-25-15,0 24 16,24 0-16,-24-24 0,0 24 15,0-24-15,24 24 16,-25 1-16,1-25 0,24 24 16,-24 0-16,0 0 15,24 0 1,-24 1-16,-1-1 16,25 0-1,-24 0-15,24 0 0,-24-24 16,24 49-1,-24-49-15,24 24 0,-24 0 16,-1 0-16,1 0 16,24 1-16,-24 23 0,0-24 15,0 0-15,-25 25 16,25-25-16,0 0 0,24 0 16,-24 1-16,0-1 15,-1 0-15,25 0 16,-24-24-16,24 24 0,0 1 15,-24-25 1,24 24-16,0 0 16,-24-24-16,24 24 15,-24 0-15,24 0 0,0 1 16,-25-1-16,25 0 16,-24 0-16,24 0 0</inkml:trace>
  <inkml:trace contextRef="#ctx0" brushRef="#br0" timeOffset="87132">3773 4241 0,'0'24'0,"-24"-24"15,24 25-15,-24-25 0,0 24 16,0 0 0,-1 0-1</inkml:trace>
  <inkml:trace contextRef="#ctx0" brushRef="#br0" timeOffset="87726">3314 5233 0,'-24'24'16,"24"0"-1,-25-24 1,25 25 0,0-1-1</inkml:trace>
  <inkml:trace contextRef="#ctx0" brushRef="#br0" timeOffset="88139">3580 4483 0,'0'24'32,"-24"-24"-32,24 24 15,0 1 1,-24-1 0,24 0-16,-25 0 15,25 0-15</inkml:trace>
  <inkml:trace contextRef="#ctx0" brushRef="#br0" timeOffset="88344">3362 4943 0,'0'24'16,"0"0"15,0 0-15,0 0-1,-24-24-15,24 25 16,0-1-16,0 0 16,0 0-16,0 0 15,0 1-15</inkml:trace>
  <inkml:trace contextRef="#ctx0" brushRef="#br0" timeOffset="88506">3314 5281 0,'0'25'109</inkml:trace>
  <inkml:trace contextRef="#ctx0" brushRef="#br0" timeOffset="88945">3096 5233 0,'-24'0'16,"24"-24"0,0 0 15,0 48 16,24 0-16,0 0-31,-24 0 16,24 1-16,-24-1 0,25-24 15,-1 24-15,-24 0 16,24-24-16,-24 24 0,0 0 15,24-24-15,0 0 32</inkml:trace>
  <inkml:trace contextRef="#ctx0" brushRef="#br0" timeOffset="89335">3604 5209 0,'0'-24'16,"0"-1"15,-24 25-15,24 25-1,-24-25-15,24 24 0,-24 0 16,-1-24-16,1 24 0,0 0 15,-24 1-15,23-1 16,1 0-16,0 0 0,0-24 16,0 24-16,-1-24 15,25 24 1,25-24 31,-25-24-16</inkml:trace>
  <inkml:trace contextRef="#ctx0" brushRef="#br0" timeOffset="92755">3459 5426 0,'24'0'63,"0"0"15,1 0 125,-1 0-187,0-24-1</inkml:trace>
  <inkml:trace contextRef="#ctx0" brushRef="#br0" timeOffset="92922">3628 5378 0,'24'-24'16,"1"24"15,-25-24-15,24 24-16,-24-24 0,24-1 16,0 1-1,0 0 1,1 24-1,-25-24-15</inkml:trace>
  <inkml:trace contextRef="#ctx0" brushRef="#br0" timeOffset="93625">3943 5112 0,'24'-24'31,"-24"0"-16,24-1 1,0 25-16,-24-24 16,25 24-1,-25-24 1,24 24 0,0-24-1,0 24-15,0-24 16,0 24-1,-24-25-15,25 25 32,-25-24-1,24 24-15,-24-24-1,24 24 1,0-24-16,0 24 15,1 0-15,-25-24 0,24 24 16,0-24-16,0 24 16,-24-25-16,24 25 15,-24-24 17,25 24-17,-1 0 1,-24-24-16,24 24 15,0-24-15,0 24 16,1 0 0,-25-24-16,24 24 15,-24-25 1,24 1 0,-24 0-1,24 24-15,-24-24 16,24 24-16,-24-24 15,24-1 1,1 25 0,-25-24-16,24 24 15,-24-24-15,24 24 16,0-24-16,0 0 16</inkml:trace>
  <inkml:trace contextRef="#ctx0" brushRef="#br0" timeOffset="93786">4862 4362 0,'24'0'0,"-24"-24"0,24 24 15,-24-24-15,0 0 16,25 24-16,-25-25 0,0 1 16,24 24-1,-24-24-15,24 0 16,0 24-16,-24-24 16,24-1-1,1 1-15,-1 24 16,0-24-1</inkml:trace>
  <inkml:trace contextRef="#ctx0" brushRef="#br0" timeOffset="93954">5346 3927 0,'0'-25'16,"0"1"-1,-24 24 1,24-24-16,0 0 15,24 24-15,0 0 16,-24-24-16,24 24 16,0-24-16,1 24 0</inkml:trace>
  <inkml:trace contextRef="#ctx0" brushRef="#br0" timeOffset="94121">5588 3685 0,'0'-24'15,"24"24"1,-24-25-16,24 1 15,-24 0-15,24 0 16,0 24 0,-24-24-16,25 24 0,-25-25 15,24 25 1,-24-24-16,24 24 16</inkml:trace>
  <inkml:trace contextRef="#ctx0" brushRef="#br0" timeOffset="94279">6023 3322 0,'0'-24'0,"0"0"62,24 24-62,1-25 16</inkml:trace>
  <inkml:trace contextRef="#ctx0" brushRef="#br0" timeOffset="94453">6241 3153 0,'0'-25'0,"0"1"16,0 0-1,24 24 1,0-24-16,-24 0 15,24 24 1,1-25-16,-1 25 16</inkml:trace>
  <inkml:trace contextRef="#ctx0" brushRef="#br0" timeOffset="94626">6555 2814 0,'25'0'16,"-25"-24"-1,0 0 17,0-1-32</inkml:trace>
  <inkml:trace contextRef="#ctx0" brushRef="#br0" timeOffset="95189">6870 2572 0,'0'-24'0,"0"0"32,0-1-17,24 25 1,0 0-16,-24-24 0,24 24 15,1-24-15,23 24 0,-24-24 16,0 0-16,1 24 16,-1-25-16,0 1 0,0 0 15,0 0 1,-24 0-16,24 0 0,-24-1 16,25 1-1,-25 0-15,24 24 16,-24-24-16,24 24 31,-24-24-15,24 24-16,0 0 15,-24-25 1,25 25-16,-25-24 16,24 24-16,-24-24 15,24 24-15,-24-24 16,0 0-1,0-1 1,0 1 0,0 0 15,24 24 47</inkml:trace>
  <inkml:trace contextRef="#ctx0" brushRef="#br0" timeOffset="95815">7160 1943 0,'-24'0'15,"0"0"-15,0 0 0,48 0 63,0-24-48,0 24-15,0-24 16,0 24-16,1-25 16,23 1-16,-24 24 0,25-24 15,-25 24-15,0-24 0,24 24 16,-23-24-16,-1 24 16,0 0-1,-24 24 63,0 0-62,0 0 0,0 0-16,0 1 15,0-1-15,0 0 16,0 0-16,0 0 0,0 1 15,0-1-15,0 0 16,0 0-16,-24 0 0,24 25 31,0-25-15</inkml:trace>
  <inkml:trace contextRef="#ctx0" brushRef="#br0" timeOffset="115428">2128 7531 0,'0'24'172,"0"0"-156,0 1-16,0 23 0,0-24 16,0 25-16,0 23 15,0-23-15,0 23 0,25 1 16,-25-25-16,0 25 0,24-25 15,-24 0-15,0 1 16,0-25-16,24 24 0,-24-23 16,0-1-16,0 0 0,24 0 15,-24 0-15,0 0 16,0-48 46</inkml:trace>
  <inkml:trace contextRef="#ctx0" brushRef="#br0" timeOffset="116662">48 9611 0,'-24'0'16,"0"-24"15,48 24 16,0 0-32,0 0-15,0 0 16,1-24-16,-1 24 16,0 0-16,0 0 0,0 0 15,1 0-15,-1-24 0,0 24 16,-24 24 15,-24 0-15,0-24-16</inkml:trace>
  <inkml:trace contextRef="#ctx0" brushRef="#br0" timeOffset="118018">580 9345 0,'0'-24'0,"0"48"94,24 1-78,-24-1-1,0 0 1,25 0-16,-25 0 15,0 0-15,24-24 0,-24 25 16,24-1 0,0-24 31,-24 24 62,24 0-78,1-24-31,-25 24 16,24-24-16,-24 25 15,24-25-15,0 0 16,0 0 0,-24-25-16,25 25 15,-1-24-15,-24 0 16,0 0-16,24 0 0,-24-25 16,0 25-16,0 0 15,0-24-15,0 23 0,0 1 16,0 0-16,-24 0 15,0 24 1,24 24 0,0 0-1,0 0 17,0 1-17</inkml:trace>
  <inkml:trace contextRef="#ctx0" brushRef="#br0" timeOffset="118456">1233 9273 0,'0'-24'15,"0"-1"1,-24 1 0,24 0-1,-24 24-15,0 24 16,0 0 0,-1-24-16,1 25 15,0-1-15,0 0 16,24 0-16,0 0 15,24 1 1,0-1-16,0-24 16,-24 24-16,49-24 0,-25 24 15,0-24-15,0 0 16,1 24-16,-1-24 16,-24 24-16,24-24 0,-24 25 15,-24-1 1,0-24-16,-1 24 0,1-24 15,0 24-15,-24-24 0,23 0 16,-23 24-16,0-24 16,24 0-16,-1 25 0</inkml:trace>
  <inkml:trace contextRef="#ctx0" brushRef="#br0" timeOffset="118866">1475 9394 0,'-24'0'16,"0"0"-16,0 0 15,48 0 32,0 0-47,0 0 16,1 0-1,-1 0-15,0 0 0,0 0 16,0-24 0,-24-1-1,0 1-15,0 0 16,-24 0-16,24 0 16,-24 24-16,0-25 15,0 25-15,-1 0 0,1 0 16,0 25-1,24-1-15,0 24 16,0-24-16,0 1 16,24 23-16,0-24 0,1 0 15,-1 0-15,0 1 0,0-1 16,0-24-16,0 0 16</inkml:trace>
  <inkml:trace contextRef="#ctx0" brushRef="#br0" timeOffset="119206">1693 9200 0,'24'0'47,"-24"24"-47,24-24 15,1 25-15,-1-1 16,0 0-16,0-24 0,0 24 15,1 25-15,-1-25 0,0 0 16,-24 0-16,0 0 16,0 0-16,-24-24 15,0 0 1,-1-24-16,25 0 16,-24 0-16,24-24 0,0 23 15,0-23-15,24 0 16,1 23-16,-1-23 0,0 24 15,0 24-15,0-24 16,1 24-16,-1 0 0,0 0 16</inkml:trace>
  <inkml:trace contextRef="#ctx0" brushRef="#br0" timeOffset="119609">2298 8862 0,'-24'-25'15,"24"1"-15,-25 24 16,25 24 15,0 1-31,0-1 0,0 0 16,0 24-16,-24 1 15,24 23-15,0-23 0,0 23 16,-24-23-16,24 23 0,0-23 16,0 23-16,0-24 15,0 1-15,0-25 0,0 0 16,0 0-16</inkml:trace>
  <inkml:trace contextRef="#ctx0" brushRef="#br0" timeOffset="120123">2564 9224 0,'-24'0'0,"0"0"15,-1 0 1,25 25 15,0-1-15,0 0-16,25 0 0,-25 0 15,0 1-15,0 23 0,0-24 16,0 0-16,0 0 16,0 1-16,0-1 0,0 0 15,0 0 1,0-48-16,0 0 15,-25 0 1,25-25-16,0 1 0,0 0 16,-24-1-16,24 1 0,0-25 15,0 25-15,-24 24 16,24-1-16,0 1 0,24 0 16,0 24-16,1 0 15,-1 0-15,0 0 0,0 24 16,0 0-16,0 1 0,1-1 15,-25 0-15,24 0 16,-24 0-16,0 1 0,0-1 16,0 0-16,-24 0 15,-1-24 1,1 0-16,0 0 16,0 0-16</inkml:trace>
  <inkml:trace contextRef="#ctx0" brushRef="#br0" timeOffset="120610">2975 9200 0,'24'0'0,"-24"-24"16,25 0-16,-25 0 15,0-1-15,24 1 16,-24 0-16,0 0 16,-24 24-1,24-24-15,-25 24 0,1 0 16,0 24 0,0-24-16,0 24 0,-1 0 15,1 0-15,24 1 0,-24-1 16,24 0-16,0 24 15,0-23-15,0-1 0,0 0 16,24-24-16,-24 24 0,24 0 16,1-24-1,-1-24-15,0 0 16,-24 0 0,24 0-16,-24-1 0,24 1 15,-24 0-15,0 0 16,0 0-16,25 24 0,-25 24 31,24 0-31,-24 0 16,24 0-16,-24 1 0,24-1 15,-24 0-15,24 0 16,-24 0-16,24-24 0</inkml:trace>
  <inkml:trace contextRef="#ctx0" brushRef="#br0" timeOffset="121030">3362 9079 0,'0'-24'0,"24"0"16,-24 0 15,0-1-31,0 1 15,-24 24 1,0 0 0,0 0-16,0 24 15,-1-24-15,25 25 16,-24-25-16,24 24 0,0 0 16,24 0-1,1-24-15,-1 24 0,0 1 16,0-1-16,0-24 0,1 24 15,-1 0-15,0 0 16,-24 1-16,0-1 16,-24 0-1,0-24 1,-1 0-16,1 0 16,0 0-16,0 0 15,0-24-15,-1 24 0,1-24 16,0 24-16</inkml:trace>
  <inkml:trace contextRef="#ctx0" brushRef="#br0" timeOffset="121414">3677 9007 0,'0'-25'16,"24"1"-16,-24 0 15,0 0-15,-24 0 32,-1 24-17,1 0-15,24 24 16,-24-24-16,24 24 16,-24-24-16,24 24 0,-24-24 15,24 24-15,0 1 16,0-1-16,24-24 15,-24 24-15,24-24 0,0 24 16,0 0-16,1-24 16,-1 25-16,0-25 0,0 0 15,0 24-15,-24 0 16,0 0 0,-24 0-16,0-24 0,0 0 15,0 25-15,-1-25 16,-23 0-16,24 0 0,0 0 15</inkml:trace>
  <inkml:trace contextRef="#ctx0" brushRef="#br0" timeOffset="122152">3870 8789 0,'0'-24'0,"0"0"15,0-1-15,0 1 16,0 48 15,24 1-15,-24-1-16,25 0 15,-25 24-15,24-23 0,-24 23 16,24 0-16,-24 1 0,24-1 16,-24-24-16,0 25 15,24-25-15,-24 0 0,0 0 16,0 0 0,25-24-16,-1 0 15,-24-24 1,0 0-1,24 0-15,-24-25 0,24 25 16,-24-24-16,0 24 0,24-1 16,-24 1-16,0 0 15,0 0-15,0 0 16,-24 24 15,24 24-31,0 0 16,0 0-1,0 0-15,0 1 16,0-1-16,0 0 16,24 0-16,-24 0 15,24-24-15,-24 25 0,25-25 0,-25 24 16,24-24-16,0 0 16,0 0-1,-24-24-15,24-1 16,-24 1-16,25 0 0,-25 0 15,0-25-15,24 25 0,-24-24 16,0 0-16,0 23 16,0-23-16,0 24 0,0 0 15,0-1 1,-24 25-16,24 25 16,0-1-16,-25-24 0,25 24 15,0 0-15,0 0 16,0 1-16</inkml:trace>
  <inkml:trace contextRef="#ctx0" brushRef="#br0" timeOffset="122543">4644 8789 0,'0'-24'15,"0"0"1,-24 24-16,0 0 31,0 24-31,0 0 16,24 0-16,-25 0 15,25 25-15,0-25 16,0 0-16,0 24 0,0-23 16,0-1-16,0 0 15,25-24-15,-1 24 0,0 0 16,0-24-1,-24-24-15,24 24 16,-24-24-16,24 0 16,-24 0-16,0-1 15,0 1-15,0-24 0,-24 24 16,0 0-16,24-1 16,-24 25-1,24 25 1,0-1-1,24-24-15</inkml:trace>
  <inkml:trace contextRef="#ctx0" brushRef="#br0" timeOffset="122884">4741 8837 0,'0'-24'16,"-24"24"-16,24-24 15,-24 24-15,48 24 32,0-24-32,-24 24 15,24 1-15,0-1 0,1 24 16,-25-24-16,24 0 16,-24 25-16,0-25 0,0 0 15,0 0-15,-24-24 16,-1 0-1,25-24-15,0 0 16,0-24-16,0-1 16,0 25-16,25-24 0,-25-1 15,24 1-15,0 24 16,-24 0-16,24 24 0,0 0 16,-24 24-16</inkml:trace>
  <inkml:trace contextRef="#ctx0" brushRef="#br0" timeOffset="123412">5176 8934 0,'0'-24'0,"0"0"15,0 0 1,0-1-16,25 25 0,-25-24 16,0 0-1,-25 24-15,1 0 16,0 0 0,0 24-1,0 0-15,24 1 16,-24-1-16,24 0 0,0 0 15,0 0-15,0 25 16,0-25-16,24 0 16,0 0-1,0-24-15,-24-24 16,24 0-16,0 0 0,1-1 16,-25 1-16,24-24 15,0 0-15,-24-1 0,0 1 16,0-1-16,0 1 15,0 0-15,-24 23 0,24 1 16,0 0-16,-24 24 16,24 24-1,0 0-15,0 25 16,24-25-16,-24 24 16,0-23-16,24 23 0,-24 0 15,0 1-15,24-25 0,-24 24 16,0-24-16,0 1 15</inkml:trace>
  <inkml:trace contextRef="#ctx0" brushRef="#br0" timeOffset="123821">5515 8813 0,'0'-24'0,"0"0"0,0 0 16,0-1-16,0 1 16,24 0-16,-24 0 0,0 0 15,0-1 1,-24 50 15,0-1-15,0 0-16,24 0 15,0 0-15,0 1 0,0-1 16,0 0-16,24 0 16,0 0-16,0-24 15,1 0-15,23 0 16,-24 0-16,0 25 0,0-25 16,1 0-16,-1 0 15,-48 24 1,-25-24-16,25 24 15,-24-24-15,-1 24 16,25-24-16,-24 24 0,-1-24 16</inkml:trace>
  <inkml:trace contextRef="#ctx0" brushRef="#br0" timeOffset="124019">5612 8692 0,'0'-24'32,"0"48"-1,0 0-31,-24 1 0,24-1 16,-24 0-16,-1 49 15,1-25-15,-24 24 0</inkml:trace>
  <inkml:trace contextRef="#ctx0" brushRef="#br0" timeOffset="138129">145 10555 0,'-24'0'0,"-1"0"31,50 0 0,-1 0-31,0 0 16,0 0-16,0 0 0,25 0 15,-25-24-15,0 24 16,0 0-16,1 0 0,-1 0 16,0-25-1,0 25-15,-24 25 32,-24-25-32</inkml:trace>
  <inkml:trace contextRef="#ctx0" brushRef="#br0" timeOffset="138569">798 10240 0,'24'0'78,"0"-24"-78,25 24 16,-1 0-16,1-24 16,23 24-16,1-24 0,-25 0 15,25 24-15,-25-25 16,0 25-16,-23-24 0,-1 24 15,-24 24 1,-49-24-16,25 25 16</inkml:trace>
  <inkml:trace contextRef="#ctx0" brushRef="#br0" timeOffset="138796">967 10289 0,'25'-24'15,"-1"-1"1,0 25 15,0 25-15,0-1-16,-24 0 16,24 0-16,1 0 15,-25 25-15,24-25 0,0 24 16,-24 1-16,24-25 0,-24 0 15,24 24-15</inkml:trace>
  <inkml:trace contextRef="#ctx0" brushRef="#br0" timeOffset="139181">1403 10482 0,'-24'-24'0,"-1"24"0,25-24 16,-24 0-1,48 0 1,1 24-16,-1 24 16,0-24-16,0 24 15,0-24-15,1 24 0,-1-24 16,0 24-16,0-24 15,0 24-15,0-24 0,-24 25 16,-24-25 15,24-25-31,-24 25 16,24-24-16,0 0 16,0 0-16,0 0 15,24 0-15,0-1 0,1 1 16,-1 0-1,0 24-15,0 0 16</inkml:trace>
  <inkml:trace contextRef="#ctx0" brushRef="#br0" timeOffset="139593">1838 10313 0,'-24'0'0,"48"0"62,-24 24-62,24 0 16,-24 1-16,25-1 15,-25 0-15,24 0 16,-24 0-16,24 0 16,0 1-16,0-50 31,-24 1-15,25 0-16,-25 0 15,0 0-15,0 0 0,24-1 16,-24 1-16,0 0 0,0 0 15,0 48 32</inkml:trace>
  <inkml:trace contextRef="#ctx0" brushRef="#br0" timeOffset="140098">2370 10337 0,'0'-24'0,"0"0"31,0 0-15,0-1 15,0 1-31,-24 24 32,0 0-32,0 0 15,24 24-15,-24-24 0,-1 25 16,25-1-1,-24-24-15,24 24 0,24-24 16,-24 24-16,25-24 16,-1 0-16,0 0 15,0 24-15,25-24 0,-25 0 16,0 0-16,0 25 16,0-25-16,1 0 0,-25 24 15,0 0 1,0 0-16,-25 0 15,1-24-15,0 24 0,0-24 16,0 25-16,-25-25 16,25 0-16,0 0 0,0 0 15,-1 0-15,25-25 16</inkml:trace>
  <inkml:trace contextRef="#ctx0" brushRef="#br0" timeOffset="140434">2636 10144 0,'0'-25'0,"-24"1"31,24 0-31,24 0 16,-24 48 15,0 0-31,25 25 16,-25-25-1,0 0-15,24 24 0,-24-23 16,0 23-16,0-24 0,24 0 16,-24 25-16,24-25 15,0 0-15,1 0 0,-25 0 16,24-24-16,0 25 0,0-25 15,0 0-15,1-25 16,-25 1-16</inkml:trace>
  <inkml:trace contextRef="#ctx0" brushRef="#br0" timeOffset="140579">2685 10289 0,'-24'0'0,"-1"0"15,1 24-15,48-24 31,1-24-15,-1 24-16,0 0 0,0-24 16,25 24-16</inkml:trace>
  <inkml:trace contextRef="#ctx0" brushRef="#br0" timeOffset="141082">3362 10119 0,'0'-24'0,"0"0"16,0 0-16,0 0 31,0 48-15,24 0-1,-24 0-15,0 0 0,25 1 16,-25 23-16,0-24 0,24 25 15,-24-25-15,0 24 16,24-24-16,-24 1 0,0-1 16</inkml:trace>
  <inkml:trace contextRef="#ctx0" brushRef="#br0" timeOffset="141419">3411 10240 0,'0'-48'15,"-25"0"-15,25-1 0,-24 1 16,24-1-16,-24 1 15,24 24-15,0-24 0,0 23 16,24 1-16,0 0 0,1 24 16,23-24-16,0 24 15,25 0-15,-25 0 0,1 24 16,-1-24-16,0 24 0,-23 0 16,-25 1-16,0-1 15,-25 24-15,1-24 0,-24 25 16,-1-25-16,1 0 15,0 0-15,-1 0 0,25-24 16,0 0-16,48 0 31,0 0-31,1-24 0,-1 24 16,24 0-16,-24 0 16,0 24-16,25-24 0,-25 25 15,0-1-15,0 0 16,1 0-16,-1 0 0,0-24 15,0 25-15</inkml:trace>
  <inkml:trace contextRef="#ctx0" brushRef="#br0" timeOffset="141790">4015 10144 0,'0'-25'0,"-24"25"16,24-24 15,24 24 0,1 0-15,-1 0-16,0-24 16,0 24-16,-24-24 0,24 24 15,-24-24-15,0-1 16,-24 1-1,0 0 1,0 24-16,0 0 0,-1 24 16,1-24-16,24 24 15,-24 1-15,24-1 16,0 0-16,0 24 0,24-23 16,-24-1-16,24 0 15,1 0-15,-1 0 0,0 1 16,0-25-16,24 0 0,-23-25 15</inkml:trace>
  <inkml:trace contextRef="#ctx0" brushRef="#br0" timeOffset="141969">4330 9878 0,'0'-25'0,"-24"25"16,24-24-16,-25 24 15,25-24-15,0 48 16,25 0-1,-25 1-15,0-1 0,24 0 16,-24 0-16,24 24 0,-24-23 16,0 23-16,24 0 15,-24-23-15,0-1 0</inkml:trace>
  <inkml:trace contextRef="#ctx0" brushRef="#br0" timeOffset="142619">4668 10047 0,'0'-24'15,"0"-1"1,0 1 0,-24 24-16,24-24 0,0 0 15,-24 24-15,0 0 16,0 0-1,24 24-15,-24-24 16,24 24-16,-25 0 16,25 1-16,0-1 0,-24-24 15,24 24-15,0 0 0,24 0 16,-24 1-16,25-1 16,-1 0-16,0-24 15,0 0 1,0 0-16,-24-24 15,24 0-15,-24-1 16,0 1-16,0 0 16,0 0-16,0 0 15,0-1-15,0 50 32,25-1-17,-25 0-15,24 0 16,0 0-16,0 1 15,0-25 1,1 0-16,-1 0 0,-24-25 16,24 25-16,0-24 0,-24 0 15,24-24-15,-24 23 16,0-23-16,25 24 0,-25-24 16,0-1-16,0 25 0,0 0 15,-25 0-15,25-1 16,0 50 15,25-1-31,-25 24 0,24-24 16,0 25-16,-24-1 0,24-24 15,0 25-15,1-25 16,-1 0-16,-24 0 0,0 0 16</inkml:trace>
  <inkml:trace contextRef="#ctx0" brushRef="#br0" timeOffset="142932">4935 9974 0,'0'-24'0,"-25"24"16,50 0 15,-1-24-15,0 24-1,0 0-15,0 0 0,-24-24 16,25 24-16,-1 0 15,0-24-15,0 24 16,-24-25-16,0 1 31,0 48 1,0 1-32,24-1 15,-24 0-15,0 0 0,24 0 16,-24 0-16,25 1 15,-25-1-15,24-24 0,-24 24 16</inkml:trace>
  <inkml:trace contextRef="#ctx0" brushRef="#br0" timeOffset="143080">5249 9587 0,'0'-24'0,"-24"24"15,24 24 17,0 0-32</inkml:trace>
  <inkml:trace contextRef="#ctx0" brushRef="#br0" timeOffset="143836">5515 9805 0,'24'-24'16,"-24"0"-1,-24 48 17,24 0-17,0 0-15,0 25 0,-24-25 16,24 0-16,0 24 0,0-24 15,0 1-15,24-1 16,-24 0-16,24-24 0,1 0 16,-1 0-16,0 0 0,0 0 15,0-24-15,0 0 16,1-25-16,-1 25 0,-24-24 16,0 24-16,0-25 15,0 25-15,-24-24 0,24 23 16,-25 1-16,1 24 0,0 0 15,0 0-15,0 24 16,0-24-16,-1 25 0,25-1 16,-24-24-16,24 24 15,0 0-15,0 0 16,24 1-16,1-25 16,-1 0-16,0 0 15,0 0-15,0 0 16,0-25-16,1 1 15,-1 0-15,0 0 16,-24 0-16,24 24 16,0 0-1,-24 24 1,25-24 0,-25 24-16,24 0 15,-24 0-15,24 1 16,0-1-1,0-24 17,-24-24-32,25 24 0,-1-25 15,0 1-15,0 24 16,-24-24-16,24 24 16,-24-24-16,25 24 0,-1 24 31,-24 0-16,24-24-15,-24 24 16,24-24-16,0 25 16,0-1-16</inkml:trace>
  <inkml:trace contextRef="#ctx0" brushRef="#br0" timeOffset="144966">290 11498 0,'-24'0'15,"48"0"32,0-24-31,0 24-16,1 0 15,-1 0-15,0 0 0,0 0 16,0 0-16,1 0 16,-1 0-16,0-24 15</inkml:trace>
  <inkml:trace contextRef="#ctx0" brushRef="#br0" timeOffset="145615">1306 11305 0,'24'0'0,"-24"-24"31,0-1-15,0 1-16,0 0 16,-24 24-1,0 0 1,-25 0-16,25 0 15,-24 24-15,-1 0 0,25-24 16,0 25-16,0-1 0,0 0 16,24 0-16,24 0 15,0 1-15,24-25 16,1 24-16,-25 0 0,49-24 16,-25 24-16,0-24 15,1 24-15,-1 0 0,-24-24 16,1 25-16,-1-25 15,0 24-15,-24 0 0,-24 0 16,0-24-16,-1 24 0,-23 1 16,0-1-16,-1 0 15,1 0-15,-1-24 0,-23 0 16,23 0-16,25 0 16</inkml:trace>
  <inkml:trace contextRef="#ctx0" brushRef="#br0" timeOffset="145914">1741 11426 0,'0'-24'0,"25"24"15,-25-25 1,-25 25 31,25 25-47,-24-25 0,0 24 15,24 0-15,-24 0 16,24 0-16,0 0 0,0 1 16,0-1-16,0 0 0,24 0 15,0-24-15,0 24 16,1-24-16,-1 0 0,24 0 15</inkml:trace>
  <inkml:trace contextRef="#ctx0" brushRef="#br0" timeOffset="146291">2153 11402 0,'0'-25'0,"0"1"16,-25 24-1,25-24-15,-24 24 16,0 0-16,24 24 16,-24-24-16,24 24 15,0 1-15,-24-25 0,24 48 16,0-24-16,0 0 0,0 0 16,24 1-16,0-1 15,-24 0-15,24-24 16,0 0-1,1 0-15,-1 0 0,-24-24 16,24 24-16,0-24 0,-24-1 16,0 1-1,0 0-15,0 0 0,0 0 16,-24 0-16,0 24 16,0 0-16,24-25 0,-25 25 15,1 0-15,0 0 0,0 25 16,24-1-1</inkml:trace>
  <inkml:trace contextRef="#ctx0" brushRef="#br0" timeOffset="146790">2443 11232 0,'-24'0'15,"24"-24"-15,-24 24 0,24-24 16,0 0 0,0 48-1,0 0-15,24 0 0,-24 0 16,24 25-16,-24-1 16,24 1-16,-24 23 0,0-24 15,0 25-15,24 0 0,-24-25 16,0 0-16,0 25 15,0-49-15,0 25 0,0-25 16,25 0-16,-25-48 31,0 0-31,0-25 16,0 1-16,-25-1 0,25 1 16,-24-25-16,24 25 0,-24 0 15,24-1-15,0 1 16,0 24-16,0 0 0,24-1 15,0 1 1,1 24-16,-1 0 0,0 0 16,0 24-16,0 1 0,0-25 15,1 24-15,-25 0 16,24 0-16,0 0 0,-24 0 16,0 1-16,0-1 15,0 0-15,-24 0 16,0-24-1</inkml:trace>
  <inkml:trace contextRef="#ctx0" brushRef="#br0" timeOffset="147233">2951 11426 0,'-24'0'16,"48"0"31,0 0-31,0 0-16,1 0 15,-1 0-15,0 0 16,0 0-16,0 0 15,0 0-15,1 0 16,-1-24-16,0-1 16,-24 1-1,-24 0-15,0 0 16,-1 24 0,-23-24-16,24 24 0,-24 0 15,23 24-15,-23 0 0,24 0 16,0 0-16,-1 1 15,25-1-15,0 0 0,0 24 16,25-24-16,-25 1 16,48-1-16,-24 0 0,0 0 15,25 0-15,-1-24 16,-24 25-16,25-25 0</inkml:trace>
  <inkml:trace contextRef="#ctx0" brushRef="#br0" timeOffset="147499">3773 11426 0,'-24'0'0,"0"0"0,0 0 15,48 0 16,0 0-31,0 0 16,1 0-16,-1-24 0,0 24 16,0 0-16,25 0 15,-25 0-15,0 0 16</inkml:trace>
  <inkml:trace contextRef="#ctx0" brushRef="#br0" timeOffset="148776">4354 11135 0,'-24'-24'16,"24"0"-1,0 48 48,0 0-48,0 1-15,0-1 0,0 0 16,0 0-16,24 0 16,-24 25-16,24-49 0,-24 24 15,0 0-15,24 0 16</inkml:trace>
  <inkml:trace contextRef="#ctx0" brushRef="#br0" timeOffset="149003">4354 11111 0,'0'-24'0,"-24"24"15,0-24 1,-1 24-16,50 0 31,-25 24-31,24-24 0,0 24 16,24-24-16,-23 24 0,23 1 15,-24-1-15,25 0 16,-25 0-16,0 0 0,0 1 16,0-1-1</inkml:trace>
  <inkml:trace contextRef="#ctx0" brushRef="#br0" timeOffset="149394">4717 10990 0,'0'-24'0,"0"0"16,-24 24 0,24 24-1,0 0 1,0 0-16,-25 1 15,25-1-15,0 24 0,0-24 16,-24 1-16,24-1 0,0 0 16,0 0-16,-24-24 15,48-24 1,-24 0 0,24 0-16,-24-1 15,25 1-15,-25 0 0,24 0 16,-24 0-16,24-1 15,-24 1-15,0 0 16,24 24-16,0 0 16,1 24-1,-1-24-15,0 24 0,0 1 16,0-1-16,1 0 16,-1 0-16,0 0 0,0 25 15,0-25-15,-24 0 0</inkml:trace>
  <inkml:trace contextRef="#ctx0" brushRef="#br0" timeOffset="149844">5322 11208 0,'0'-24'16,"0"0"-16,0-1 15,0 1 1,0 0 0,-25 0-16,25 0 15,-24 24 1,0 0-16,24-25 0,-24 25 16,0 25-16,-1-1 15,25 0 1,0 0-16,0 0 15,0 1-15,0-1 16,25 0-16,-25 0 0,24-24 16,-24 24-16,24-24 15,0 0 1,-24-24-16,24 0 16,-24 0-16,25 0 15,-25-1-15,0 1 16,24 24-16,-24-24 0,24 24 31,0 24-31,0 0 16,-24 1-1,25-1-15,-1-24 0</inkml:trace>
  <inkml:trace contextRef="#ctx0" brushRef="#br0" timeOffset="150203">5539 11063 0,'0'-24'0,"0"-1"16,-24 1-16,24 0 15,0 0-15,-24 24 0,24-24 16,24 48 0,-24 0-1,24 0-15,-24 0 0,25 1 16,-25 23-16,0-24 15,0 0-15,0 1 0,0-1 16,0-48 15,0-1-31,0 1 16,24 0-16,-24-24 16,24 23-16,-24 1 0,0 0 15,24 0-15,0 24 16,0 0-1,-24 24-15,25 0 0,-1 0 16,-24 1-16,24-1 16,0 0-16,-24 0 0</inkml:trace>
  <inkml:trace contextRef="#ctx0" brushRef="#br0" timeOffset="150882">5999 11039 0,'0'-25'16,"0"1"-16,0 0 16,0 0-16,0 0 15,0 0-15,-24 24 16,24-25-16,-24 25 0,-1 0 16,1 25-16,0-1 15,24 0 1,-24 0-16,24 0 0,-24 0 15,24 1-15,0-1 16,0 0-16,0 0 16,24-24-16,0 24 15,0-24-15,0 0 16,1 0-16,-25-24 16,24 24-16,0-24 15,-24 0-15,24 0 16,-24-1-16,0 1 15,24 24-15,-24 24 32,0 1-17,25-1-15,-1 0 16,-24 0-16,24-24 16,0 24-16,0-24 15,0 0-15,1-24 16,-1 24-16,0-24 15,0 0-15,0 0 0,1-1 16,-1 1-16,0 0 0,-24 0 16,0 0-16,24 0 15,-24-1-15,0 1 0,0 0 16,-24 0-16,0 24 0,0 0 16,-1 24-1,1 0-15,0 0 16,0 49-1,24-25-15,0-24 0,24 25 16,-24-25-16,24 24 0,0-23 16,1-1-16,-1 0 15,0 0-15,0 0 0,-24 1 16,-24-25 0,0 0-1</inkml:trace>
  <inkml:trace contextRef="#ctx0" brushRef="#br0" timeOffset="151297">6580 10942 0,'0'-24'15,"0"0"1,0-1-1,24 25 1,0 0 0,0 0-16,0 0 15,0 0-15,1 0 16,-1 0-16,0 0 0,0-24 16,0 24-16,1 0 15,-25-24 1,0 0-16,-25 0 15,1-1 1,-24 25-16,24 0 16,-1 0-16,1 0 0,0 0 15,0 0-15,24 25 16,-24-1-16,24 0 0,0 0 16,0 0-16,0 1 0,0 23 15,24-48-15,0 24 16,0 0-16,0-24 0,25 24 15,-1-24-15</inkml:trace>
  <inkml:trace contextRef="#ctx0" brushRef="#br0" timeOffset="151602">6942 10724 0,'-24'-24'0,"24"0"0,0 0 16,0-1-16,24 1 15,1 48 1,-1 1-16,-24-1 0,24 0 16,0 0-16,0 25 15,1-1-15,-1-24 0,-24 25 16,24-25-16,-24 0 0,0 0 16,0-48 15,-24 0-31,24 0 15,0-25-15,0 1 0,0-1 16,24 1-16,-24 0 0,24 23 16,0-23-16,0 48 15,1 0 1</inkml:trace>
  <inkml:trace contextRef="#ctx0" brushRef="#br0" timeOffset="152370">4789 11764 0,'0'-24'15,"0"0"1,-24 0-16,0 0 16,0 24-1,0 24 1,24 0-16,-25-24 15,1 24-15,0 0 16,0 25-16,0-25 0,0 0 16,24 0-16,-25 25 0,25-25 15,0 0-15,0 0 16,25-24-16,-1 24 0,24-24 16,0 25-16,1-25 15,-1 0-15,1 0 0,-1-25 16,0 25-16,1-24 15,-25 24-15,-24-24 0,-24 24 16,-25 0 0,1 0-16,0 0 15,-1 0-15,1 24 0,24 0 16,-25-24-16,25 25 0,0-1 16,24 0-1,0 0-15,0 0 0,0 1 16,24-1-16,-24 0 15,24-24-15,-24 24 0,0 0 16,24-24-16,1 25 0,23-25 31,0 0-31,1-25 0,-25 1 16,24 0-16,1 24 16,-25-24-16</inkml:trace>
  <inkml:trace contextRef="#ctx0" brushRef="#br0" timeOffset="152990">5176 11934 0,'-24'0'15,"24"-24"-15,-24 24 16,24-25-16,-24 25 0,48 0 31,0 0-15,0 25-16,1-1 15,-1 0 1,0-24-16,-24 24 0,24 0 16,-24 0-16,0 1 0,24-25 15,-24 24-15,-24-24 16,0 0 15,24-24-31,0-1 0,0 1 16,0-24-16,24 24 0,-24 0 15,24-25-15,-24 25 16,25 0-16,-1 24 0,-24-24 16,24 24-16,0 0 0,-24 24 15,24-24-15,-24 24 16,25 0-16,-25 0 0,24 1 15,-24-1 1,24-24-16,-24 24 0,0-48 47,0 0-31,0-1-16,24 1 15,-24 0-15,24 0 0,-24 0 16,25 24-16,-1 0 0,0 0 15,0 0 1,0 24-16,-24 0 0,24 0 16,1 0-16,-25 1 15,0-1-15,24 0 0,-24 0 16,0 0 0</inkml:trace>
  <inkml:trace contextRef="#ctx0" brushRef="#br0" timeOffset="153464">5878 11716 0,'0'-24'15,"0"0"-15,0 48 47,0 0-47,0 0 16,24 25-16,-24-25 15,24 24-15,1 25 0,-1-25 16,-24 25-16,24-25 16,-24 25-16,24-1 0,-24-23 15,24 23-15,-24-23 0,0-25 16,25 24-16,-25-24 16,0 0-16,0-48 15,0 0 1,0 0-16,0-49 0,0 25 15,0-25-15,0 1 0,0-1 16,0 1-16,-25-1 16,25 25-16,0-1 0,0 25 15,0 0-15,0 0 16,25 24-16,-1 0 16,0 0-16,-24 24 15,24-24-15,0 24 16,0-24-16,-24 24 0,25 1 15,-25-1 1,0 0-16,-25-24 0,25 24 16,-24 0-16,0-24 0,-24 24 15</inkml:trace>
  <inkml:trace contextRef="#ctx0" brushRef="#br0" timeOffset="153942">5007 12901 0,'0'-24'0,"0"0"16,-24 0-1,0 0-15,0 24 0,-1-25 16,1 25-16,0 0 0,0 25 16,-25-1-16,25 0 15,0 0-15,0 0 0,0 1 16,-1 23-16,25-24 16,0 0-16,0 25 0,0-25 15,0 0-15,25 0 0,23 0 16,-24 1-16,25-25 15,23 0-15,-23 0 0,-1 0 16,25 0-16,-25-25 16</inkml:trace>
  <inkml:trace contextRef="#ctx0" brushRef="#br0" timeOffset="154236">5394 12732 0,'0'-24'0,"0"0"16,0-1-16,0 1 16,-24 24-16,24-24 15,-24 24-15,0 24 16,-1 0 0,1 1-16,0 23 0,0-24 15,24 25-15,-24-25 16,24 24-16,0-24 0,0 25 15,0-25-15,24 0 0,0 0 16,0 0-16,0 1 16,1-1-16,-1-24 0,24 24 15,1-24-15,-25 0 16,0-24-16,0 24 0</inkml:trace>
  <inkml:trace contextRef="#ctx0" brushRef="#br0" timeOffset="154375">5418 12950 0,'-24'0'0,"0"0"16,0-24-16,0 24 0,48 0 31,-24-25-15,48 25-16,-24 0 0,1 0 16,23-24-16</inkml:trace>
  <inkml:trace contextRef="#ctx0" brushRef="#br0" timeOffset="154782">5951 12732 0,'0'-24'16,"-25"0"-1,1-1-15,0 1 16,0 24-1,0 24 1,-1 1-16,25-1 16,0 0-16,-24 0 15,24 0-15,0 1 16,0 23-16,0-24 0,0 25 16,0-25-16,24 0 0,-24 0 15,25 0-15,-1 0 0,0-24 16,0 0-16,0 0 15,1 0-15,-1 0 0,24-24 16,-24 0-16,1-24 16,-25 24-16,24-25 0,-24 1 15,24-1-15,-24 1 0,0 0 16,0 23-16,-24-23 16,0 24-16,-1 24 15,1 0-15,0 0 16,-24 0-16,23 24 0</inkml:trace>
  <inkml:trace contextRef="#ctx0" brushRef="#br0" timeOffset="171526">2128 7531 0,'-24'0'63,"24"24"-48,-24-24-15,24 24 16,-24-24 0,24 25-16,-24-1 15,0 0 1,-1-24 15</inkml:trace>
  <inkml:trace contextRef="#ctx0" brushRef="#br0" timeOffset="171975">2128 7434 0,'25'24'0,"-1"-24"16,0 25-16,0-25 15,0 24-15,1-24 0,-1 24 16,0-24-16,-24 24 0,24-24 16,-24 24-16,24-24 15,-24 25 1,0-50 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6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24 0,'-21'0'0,"-1"0"16,1 0-16,0 0 0,21-21 31,21 21-31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0 0,'-21'21'16,"-1"0"-16,1-21 0,0 0 16,21 21-1,21-21-15,0 0 16,22 21-16,-22-21 16,43 0-16,-22 0 0,21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0 0,'0'21'47,"21"0"-32,-21 0-15,0 0 16,21 0-16,-21 22 0,0-1 15,0 0-15,0-20 0,0 20 16,0-21-16,0 21 16,0-21-16</inkml:trace>
  <inkml:trace contextRef="#ctx0" brushRef="#br0" timeOffset="335">24 338 0,'-21'-21'16,"21"0"-16,0 0 15,21-1 1,1 22 0,-1 0-16,21-21 15,0 21-15,1-21 16,20 21-16,-20 0 0,20-21 16,-21 21-16,22-21 15,-43 21-15,0 0 0,0-21 16,-21 0-16,-21 21 15,0 0-15,0-22 16,0 22-16,-22-21 0,22 21 16,0 0-16,0 21 0,0-21 15,21 22-15,0-1 16,0 0-16,0 21 0,0-21 16,0 0-16,0 22 15,21-22-15,0 0 0,0-21 16,21 21-16,-20-21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0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276 190 0,'21'0'0,"-21"-21"15,21 0 1,-21 0-16,0 0 0,0-1 16,0 1-16,0 0 0,0 0 15,-21 0 1,0 21-16,0 21 15,-1 0-15,22 0 0,-21 43 16,21-22-16,-21 21 16,21 22-16,0-21 0,21 20 15,-21-20-15,21-1 16,-21 1-16,0-1 0,0-20 16,0-1-16,-21-21 0,21 0 15,-21 1-15</inkml:trace>
  <inkml:trace contextRef="#ctx0" brushRef="#br0" timeOffset="299">0 677 0,'0'-21'0,"0"0"15,22 0-15,-22-1 16,42 1-16,-21 0 0,0 0 16,22 21-16,-1-21 15,0 21-15,1 0 0,-1-22 16,0 22-16,-20 0 15,20-21-15,-21 21 0,0 0 16,0-21-16,0 21 16,-21 21 46,22-21-62,-22 21 16,0 1-1,21-22-15,-21 21 0,0 0 16,0 0-16</inkml:trace>
  <inkml:trace contextRef="#ctx0" brushRef="#br0" timeOffset="457">572 317 0,'0'-21'15,"0"0"-15,0 0 0,0-1 16,0 44 15,0-1-31</inkml:trace>
  <inkml:trace contextRef="#ctx0" brushRef="#br0" timeOffset="786">720 402 0,'21'0'63,"-21"21"-48,21-21-15,-21 21 16,22 0-16,-1 1 15,-21-1-15,0 0 16,0-42 31,0 0-31,21 21-16,-21-22 0,21 1 15,0 0-15,1 21 16,-1-21-16,0 0 0,0 21 15,0 0-15,0 0 16</inkml:trace>
  <inkml:trace contextRef="#ctx0" brushRef="#br0" timeOffset="1110">1228 423 0,'21'-21'0,"0"21"0,1-21 16,-22 0-1,0-1 1,-22 22 0,1 0-16,0 0 15,0 0-15,0 22 0,0-22 16,21 21-16,-21 0 16,21 0-1,21-21-15,0 21 0,0 0 16,0-21-16,0 21 15,0 1-15,1-22 0,-1 21 16,0 0-16,0-21 0,-21 21 16,-21-21-1,0 0-15,0 0 0,-1 21 16,1-21-16,-21 0 16,21-21-16,0 0 0</inkml:trace>
  <inkml:trace contextRef="#ctx0" brushRef="#br0" timeOffset="1314">1546 127 0,'21'0'0,"-21"21"32,0 0-17,0 0-15,0 0 16,0 1-16,0 20 0,0-21 15,0 21-15,0 1 0,21-22 16,-21 21-16,0-21 16,21 1-16,-21-1 0</inkml:trace>
  <inkml:trace contextRef="#ctx0" brushRef="#br0" timeOffset="1465">1440 423 0,'-21'0'15,"21"-21"-15,21 21 32,0-21-32,0 21 0,22 0 15,-22 0-15,42 0 16,-21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0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339 108 0,'0'-22'0,"0"1"31,-21 21-31,21-21 16,-22 21 15,1 0-15,21-21-1,-21 21-15,0 0 0,0 0 16,0-21-16,0 21 0,-1 0 16,1 0-16,0 0 15,0 0-15,0 21 16,-1 0-16,22 0 0,-21 0 16,21 22-16,-21-22 15,21 21-15,0-21 0,0 22 16,0-22-16,21 0 15,0 0-15,1 0 16,-1-21 0,0-21-16,-21 0 15,21 21-15,0-21 0,1 0 16,-1-1-16,0 1 16,0 0-16,-21 0 0,21 0 15,-21 0-15,21 21 0,0 21 31,-21 0-31,0 0 16,22 21-16,-22-20 16,0-1-16,21 21 0,0-21 15,-21 1-15,21-1 0,0-21 16,1 21-16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324 90 0,'21'-22'16,"0"22"-16,-21-21 0,0 0 16,-21 21-16,0 0 15,21-21-15,-21 21 16,0 0-16,-1 0 0,-20 0 15,21 0-15,0 0 0,-21 0 16,20 0-16,1 0 16,0 0-16,0 21 0,0-21 15,-1 0 1,22 21-16,0 0 16,0 1-16,0-1 15,0 0-15,0 0 16,0 0-16,0 1 0,0 20 15,22-21-15,-22 21 16,0-21-16,0 1 0,0-1 16,0 0-16,0 0 0,0 0 15,0 1-15,-22-22 16,22 21-16,0 0 0,0 0 16,0 0-1,22-21-15,-22 21 16,21-21-16,0 0 0,0 0 15,0 0-15,22 0 16,-1 0-16,0 0 0,1-21 16,-1 21-16,0-21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9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43 0,'21'0'15,"-21"-21"-15,0-1 32,-21 22-32,0 0 15,-1 0-15,1 0 16,21 22-16,-21-22 15,0 21-15,0 0 0,0 0 16,21 0-16,0 1 0,0-1 16,0 0-16,0 21 15,21-42-15,21 21 0,-21 0 16,22-21-16,-1 0 16,-21 0-16,22 0 0,-22-21 15,21 21-15,-21-21 16,-21 0-16,0 0 0,0 0 15,0 0-15,-21 21 0,0-22 16,0 1-16,0 0 16,-1 21-16,1 0 0,0-21 15,0 21-15,0 0 16,21 21 0,21-21-16,0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6.4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52 0,'-21'0'16,"21"-21"-1,21 21 1,0-21-1,1 21-15,-1 0 16,21 0-16,0 0 0,1 0 16,-22 0-16,21 0 15,-21 0-15,1 0 0,-1 0 16,0 21-16,-21 0 31,-21 0-15,21 0-16,0 1 15,0-1-15,-21 21 16,21-21-16,0 1 0,0 20 16,21-21-16,-21 0 15,21 21-15,-21-20 0,0-1 16,21 0-16,-21 0 0,0 0 16,21 1-16,0-1 15,-21 0 1,21-21-16,-42 21 31,0-21-15,0 0-16,-21 0 15,-22 0-15,22 21 0,-22-21 16,1 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1.1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201 421 0,'-21'-21'16,"21"0"-16,0 0 0,0-1 15,0 1-15,0 0 0,0 0 16,0 0 0,21 42-1,-21 0-15,21 0 16,1 0-16,-22 22 0,21-1 16,-21-21-16,21 21 15,-21 1-15,21-22 0,-21 0 16,0 0-16,0 1 0</inkml:trace>
  <inkml:trace contextRef="#ctx0" brushRef="#br0" timeOffset="380">371 19 0,'0'-21'15,"0"42"17,0 0-32,0 0 15,21 0-15,0 22 0,-21-1 16,21 0-16,0 1 16,0 20-16,-21-20 0,22 20 15,-1-21-15,-21 1 0,0-1 16,21-21-16,-21 0 15</inkml:trace>
  <inkml:trace contextRef="#ctx0" brushRef="#br0" timeOffset="752">434 485 0,'0'-22'0,"-21"1"16,21 0-16,-21 21 0,21-21 15,21 21 1,0 0-1,0 0-15,0 0 0,22 0 16,-1 0-16,1 0 16,-1 0-16,21 0 0,-20 0 15,-1 0-15,0 0 16,-20-21-16,20 21 0,-21-22 16,0 22-16,-21-21 0,0 0 15,0 0 1,-21 21-16,21-21 0,-21 0 15,0 21-15,0 0 0,-1 0 16,1 0-16,0 0 16,0 21-16,0 0 15,21 21-15,0-21 16,0 1-16,0-1 0,0 21 16,21-21-16,0 1 15,0-22-15,0 21 0,22-21 16,-22 0-16,21 0 0</inkml:trace>
  <inkml:trace contextRef="#ctx0" brushRef="#br0" timeOffset="1243">1111 400 0,'0'-21'0,"0"-1"0,-21 1 16,21 0-16,-21 0 16,21 0-1,21 42 1,0 0-1,-21 0-15,22 0 16,-22 1-16,21-1 0,-21 0 16,21 0-16,-21 0 15,0 1-15,21-22 0,-21 21 16,0-42 15,0-1-15,0 1-16,0 0 15,0-21-15,21 20 0,-21 1 16,22-21-16,-1 21 16,0 21-1,0 0-15,-21 21 0,21 0 16,-21 0-16,21 0 16,-21 1-16,21-1 0,1 0 15,-22 0-15,21-21 16,-21-21-1,21 21 1,-21-21-16,21 0 16,0-1-16,1 1 0,-1 21 15,0-21-15,0 0 0,0 21 16,0 0-16,0 0 16,1 21-16,-1 0 0,0 0 15,-21 22-15,21-22 16,-21 0-16</inkml:trace>
  <inkml:trace contextRef="#ctx0" brushRef="#br0" timeOffset="1556">32 40 0,'-21'-21'16,"0"21"-16,42 0 47,0 21-32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9.3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193 110 0,'0'-21'0,"0"0"16,0 0-1,0-1-15,-21 22 0,21-21 16,-21 21-1,21 21 1,0 1-16,0 20 16,0 0-16,-21 1 15,21 20-15,-21 1 0,0-1 16,-1 1-16,1-22 16,0 21-16,21-20 0,-21-1 15,21-21-15,0 1 16,0-1-16,0 0 0,21-21 15,21 0-15,-20 0 16,20 0-16,0 0 16,0 0-16,22-21 0,-22 21 15,1 0-15,-22-21 16</inkml:trace>
  <inkml:trace contextRef="#ctx0" brushRef="#br0" timeOffset="467">807 512 0,'0'-21'0,"0"0"16,0 0-16,0 0 0,0-1 16,0 1-16,0 0 0,-21 0 15,21 0-15,-21 0 16,0 0-16,0-1 0,-1 22 15,1-21-15,0 21 0,0 0 16,-22 21-16,22 1 16,0-1-16,0 0 0,0 0 15,0 21-15,0-21 16,21 1-16,0-1 0,0 0 16,21 0-16,-21 0 0,21-21 15,0 22-15,0-22 16,21 0-16,-20 0 0,-1 0 15,0 0-15,0-22 16,0 22-16,1-21 0,-1 0 16,-21 0-16,0 0 15,21-1-15,-21 1 0,0 0 16,0 0-16,0 42 31,0 0-31,21 0 16,-21 1-16,0-1 0,0 21 15,21-21-15,-21 1 16,21-1-16</inkml:trace>
  <inkml:trace contextRef="#ctx0" brushRef="#br0" timeOffset="833">1231 322 0,'21'-21'0,"-21"0"0,0-1 16,0 1-16,0 0 16,-21 21-1,-1 0-15,1 0 16,0 21-16,0-21 16,0 21-16,-1 1 0,-20-1 15,21 0-15,21 0 16,0 0-1,21-21-15,0 21 0,22-21 16,-22 21-16,21-21 16,1 22-16,-22-22 0,21 21 15,-21-21-15,0 21 0,-21 0 16,-21-21 0,0 21-16,-21-21 0,21 22 15,-22-22-15,-20 21 16,20-21-16,1 0 0,21 0 15,-21 0-15,42-21 16</inkml:trace>
  <inkml:trace contextRef="#ctx0" brushRef="#br0" timeOffset="1056">1442 90 0,'0'-21'0,"0"0"0,0 0 15,0-1-15,0 1 0,0 42 32,21 1-17,-21 20-15,22 0 16,-22 0-16,0 1 0,21 20 16,-21-20-16,0-1 0,0 0 15,0 1-15,0-1 16,0-21-16</inkml:trace>
  <inkml:trace contextRef="#ctx0" brushRef="#br0" timeOffset="1211">1379 449 0,'0'-21'0,"0"0"16,0-1-16,0 1 15,21 21-15,0-21 0,0 21 16,21-21-16,1 21 0,-1-21 15,22 21-15,-1-22 16,-21 22-16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3:50:30.2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196 145 0,'0'-24'0,"0"48"31,24-24-15,-24 24-16,0 0 0,0 1 15,0-1-15,0 24 16,0 1-16,0-1 0,0 0 15,-24-24-15,24 25 16,0-1-16,-24 1 0,-1-1 16,1 0-16,24 1 0,-24-1 15,0 1-15,0-1 16,24-24-16,-25 0 16,25 0-16,-24 1 0,24-1 15,24-24 16,1 0-15,-1 0-16,0 0 16,24 0-16,1 24 15,-1-24-15,25 0 0,-1 0 16,25 0-16,0 0 0,0 0 16,-1 0-16,1 0 15,24 0-15,-24 24 0,-25-24 16,25 0-16,-48 0 15,23 24-15,-23-24 0,-25 0 16,0 0-16,0 0 16,0 0-16,-24-24 47,0 0-32,24 0-15,-24 0 16,0-1-16,0 1 15,0 0-15,0 0 0,0-24 16,0-1-16,0 1 16,0-1-16,-24 1 0,24 0 15,0-25-15,0 25 0,0-25 16,0 25-16,0-1 16,0-23-16,0 23 0,24 1 15,-24 24-15,0-25 0,25 25 16,-25 0-16,0 0 15,-25 24 95,1 0-110,0 0 0,0 0 15,-24 0-15,-1 0 16,-23 0-16,-1 0 0,0 0 16,1 24-16,-25-24 0,25 0 15,-25 0-15,24 0 16,-24 0-16,25 24 0,23-24 16,1 0-16,0 0 15,24 0-15,-1 0 0,1 0 16,48 0 15,1 0-31,-1 0 16,0 24-1</inkml:trace>
  <inkml:trace contextRef="#ctx0" brushRef="#br0" timeOffset="378">655 339 0,'25'0'63,"-1"0"-63,0 0 15,0 0-15,0 0 16,1 0-16,-1 0 15,24 0-15,-24 0 0,1 0 16,-1 0-16,0 0 16,0 0-1,-48 0 1</inkml:trace>
  <inkml:trace contextRef="#ctx0" brushRef="#br0" timeOffset="708">583 508 0,'24'0'16,"0"0"15,0 0-31,1 0 16,-1 0-16,0 0 0,24 0 15,-23 0-15,23 0 16,-24 0-16,25 0 0,-25 0 16,0 0-16,0 0 0,0 0 15,-48 0 32</inkml:trace>
  <inkml:trace contextRef="#ctx0" brushRef="#br0" timeOffset="1043">631 798 0,'-24'0'0,"24"24"47,24-24-47,0 0 16,1 0-1,-1 0-15,0 0 0,24 0 16,-23 0-16,23 0 0,-24 0 16,25 0-16,-25 0 15,0 0-15,0 0 0,0 0 16,0 0 0,-24-24-1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4.1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362 412 0,'-22'-21'0,"22"-1"16,-21 1-1,21 0 1,0 0 0,-21 21-16,21-21 0,-21-1 15,21 1-15,-21 0 16,-1 21-16,22-21 16,-21 0-16,0 21 0,0-21 15,0 21-15,0 0 16,0 0-16,-1 21 0,1 0 15,0 0-15,0 21 0,21 1 16,-21-1-16,21 1 16,0-1-16,21-21 0,-21 21 15,21-21-15,0 1 16,0-1-16,1 0 0,-1-21 16,0 0-16,0 0 0,0 0 15,0-21-15,0 0 16,-21-1-16,22 1 0,-1-21 15,-21 21-15,21-21 0,-21 20 16,0-20-16,21 21 16,-21 0-16,0-1 0,21 44 31,-21-1-31,0 0 0,22 0 16,-22 22-16,21-1 15,0-21-15,0 21 0,0 1 16,0-22-16,0 0 0,1 0 15,-1 0-15,0-21 16</inkml:trace>
  <inkml:trace contextRef="#ctx0" brushRef="#br0" timeOffset="635">1187 115 0,'21'0'0,"-21"-21"16,0 0-16,-21 21 0,21-21 16,-21 21-16,-22-21 15,22 21-15,-21 0 0,-21-21 16,20 21-16,1 0 15,-1 0-15,22 0 0,-21 0 16,21 0-16,0 0 0,0 0 16,-1 21-1,1 0 1,21 0-16,0 0 16,0 0-16,0 0 15,21-21-15,-21 22 0,22-1 16,-22 0-16,21 21 15,0-20-15,-21-1 0,21 21 16,-21 0-16,21-21 16,-21 22-16,0-22 0,0 21 15,0 1-15,0-22 0,0 0 16,0 21-16,0-21 16,0 1-16,0-1 15,0 0-15,21-21 16,-21 21-16,0 0 15,21-21-15,-21 22 16,22-22 0,-1 0-1,0 0-15,0 0 0,0 0 16,1 0-16,20 0 16,-21 0-16,0 0 0,0 0 15,0 0-15,1 0 16,-1 0-16,0 0 15,0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3.3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0,'-22'0'16,"44"21"15,-1-21-15</inkml:trace>
  <inkml:trace contextRef="#ctx0" brushRef="#br0" timeOffset="157">85 106 0,'0'21'0,"0"0"16,-21-21-16,0 21 15,42-21 1,0 0-1,21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5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79 0,'0'-21'0,"-21"0"0,21 0 16,-21 21-16,21-22 0,0 44 31,0-1-31,21 0 16,-21 0-16,0 22 15,0-1-15,21 0 0,-21 0 16,22 1-16,-22-1 0,21 1 16,-21-1-16,0-21 15,21 21-15,-21-21 0,0 1 16,0-1-16,21-21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23 0,'-21'0'16,"0"0"-1,21-21-15,21 21 32,0 0-17,1 0-15,-1 0 0,0 0 16,0 0-16,21 0 16,-21 0-16,1 0 0,-1 0 15,0 0-15,0 0 16,-42 0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19 502 0,'-21'0'15,"42"0"17,0 0-17,0 0 17,0 0-17,1 0-15,-22-22 0,21 22 16,0-21-16,0 0 15,-21 0-15,21 21 16,-21-21-16,0 0 0,0 0 16,-21-1-16,21 1 15,-21 0-15,0 0 0,0 21 16,-1 0-16,1 0 16,0 21-16,21 0 15,-21 0-15,21 1 16,0 20-16,0-21 0,0 21 15,0 1-15,21-1 0,-21 0 16,21-20-16,0-1 16,1 0-16,-1 0 0,0 0 15,0-21-15,22 0 16,-1-21-16</inkml:trace>
  <inkml:trace contextRef="#ctx0" brushRef="#br0" timeOffset="384">421 353 0,'0'-42'0,"-21"42"0,21-21 16,0 0-16,-21 21 16,42 21 15,-21 0-15,21-21-16,-21 21 0,21 0 15,-21 1-15,0-1 16,21 0-16,-21 0 0,0 0 15,0 1-15,22-1 16,-22 0 0,0-42-1,0 0-15,21 21 16,-21-22-16,0 1 0,21 0 16,-21 0-16,0 0 15,21 21-15,-21-22 0,21 22 16,1 0-16,-22 22 15,21-1 1,-21 0-16,0 21 0,21-20 16,-21-1-16,21 0 15,-21 0-15,0 0 0,21-21 16,-21 21-16,21-21 16</inkml:trace>
  <inkml:trace contextRef="#ctx0" brushRef="#br0" timeOffset="942">887 417 0,'21'-42'0,"-21"20"16,21-20-16,0 21 0,-21 0 16,0 0-16,22 0 15,-22-1-15,-22 22 16,1 22 0,0-22-16,21 21 0,-21-21 15,0 21-15,-1 0 0,1 0 16,21 0-16,-21 0 15,21 1-15,0-1 0,0 0 16,21-21-16,-21 21 16,21 0-16,1 1 15,-1-22-15,0 0 16,0 0 0,-21-22-16,21 22 0,-21-21 15,0 0-15,22 0 16,-22 0-16,0-1 0,0 1 15,0 42 17,21 1-32,-21 20 15,0 0-15,21-20 16,-21 20-16,21 21 0,-21-20 16,0-1-16,21 0 15,-21 1-15,0-22 0,21 21 16,-21-21-16,0 0 0,-21-21 15,0 22-15,0-22 16,0 0-16,0-22 0,-1 1 16,1 21-16,21-42 0,-21 21 15,21-21-15,0 20 16,0-20-16,0 0 0,0-1 16,0 22-16,21-21 0,0 21 15,1 0-15,-1-1 16,0 22-16,0 0 15,0-21-15,0 21 0</inkml:trace>
  <inkml:trace contextRef="#ctx0" brushRef="#br0" timeOffset="1182">1225 100 0,'0'-22'0,"-21"1"15,21 0-15,-21 0 16,21 0-16,0 42 16,21-21-1,-21 21-15,21 21 0,-21 1 16,22-1-16,-1 21 0,0-20 16,-21 20-16,21-20 15,-21 20-15,21-21 0,-21-20 16,0 20-16,0-21 15</inkml:trace>
  <inkml:trace contextRef="#ctx0" brushRef="#br0" timeOffset="1674">1247 353 0,'0'-21'0,"-21"0"16,-1 0-16,22 0 15,22 21 16,-1 0-31,0 0 16,0 0-16,0-21 16,0 21-16,0-21 0,1 21 15,-1-22-15,0 22 0,-21-21 16,21 0-16,-21 0 16,0 0-16,0-1 0,0 1 15,0 0 1,0 42-1,0 0-15,0 1 16,0-1-16,0 21 16,21 1-16,-21-1 15,0 0-15,22 22 0,-22-22 0,0-21 16,21 22-16,-21-22 16,0 0-16,21-21 15,-21-21 1,21 0-1,-21-1-15,21 1 0,0 0 16,-21 0-16,21 0 16,-21-1-16,22 22 0,-1 0 15,-21 22 1,21-1-16,-21 0 0,21 0 16,-21 22-16,21-22 15,-21 0-15,22 0 0,-1 0 16,-21 0-16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5.8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215 169 0,'21'0'15,"-21"-21"-15,0 0 16,21 21 0,-21-21-16,0-1 15,-21 1-15,21 0 16,-21 21-16,0-21 0,-1 0 15,1 21 1,0 0-16,0 0 0,0 21 16,-1 0-16,1 0 0,0 0 15,21 1-15,-21 20 16,21-21-16,0 22 0,0-1 16,0-21-16,0 0 15,21 21-15,0-20 0,0-22 16,1 21-16,-1-21 0,0 21 15,0-21-15,0 0 16,1-21-16,-1 21 0,0-21 16,-21-1-16,21 1 15,0 0-15,-21-21 0,21 21 16,-21-22-16,21 22 0,-21-21 16,22 21-16,-22-1 15,21 22 1,-21 22-1,21-1-15,-21 0 0,21 0 16,-21 22-16,21-22 0,1 21 16,-1-21-16,0 21 15,0-20-15,-21-1 0,21-21 16,0 0-16</inkml:trace>
  <inkml:trace contextRef="#ctx0" brushRef="#br0" timeOffset="324">765 190 0,'0'22'62,"-21"-1"-31,0 0-31,0 0 16,-1-21 0,22-21 15,22 0-15,-1 21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42 0,'-21'0'0,"21"-21"15,0 0 1,0 42 15,0 0-15,0 0-16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 0 0,'0'22'0,"0"-1"0,0 0 16,0 0 0,0 0-16,0 0 15,-21 0-15,21 1 16,0-1-16,-22 0 0,22 21 15,-21-20-15,21-1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4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 0,'0'-21'0,"21"21"31,0 0-15,-21 21-16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6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0 0,'0'22'0,"0"-1"15,0 0 1,0 0 0,-21 0-1,-1 0-15,22 0 16,-21 1-16,0-1 0,-21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3:46:55.6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8346 1309 0,'0'-24'32,"0"48"15,0 0-32,0 0-15,0 0 0,-24 25 16,24-1-16,-24 0 15,24 1-15,-24-1 0,24 1 16,-25-1-16,25 0 0,0 1 16,0-25-16,0 0 15,0 0-15,0 1 0,0-1 16,0-48 15,0-1-31,0-23 16,25 24-16,-25-25 15,24-23-15,-24-1 0,24 1 16,-24 23-16,24-23 0,0-1 16,-24 25-16,25-1 15,-1 25-15,-24 0 0,24 24 16,0 0-16,0 0 16,1 24-16,-25 25 15,24-25-15,0 24 0,0 1 16,-24 23-16,24-24 15,0 1-15,-24-1 0,25 1 16,-25-1-16,0 0 16,0-23-16,0-1 0,0 0 15,0 0-15,0 0 16,0 1-16,0-50 31,0 1-15,0-24-16,0 24 0,-25-25 15,25 25-15,-24-24 0,24 23 16,-24-23-16,0 24 16,0 24-16,0-24 0,-1 24 15,1-25-15,0 25 16,0 0-16,0 0 0,-1 0 16,1 25-16,24-1 15,24 0 16,1-24-31,-1 24 16,0-24 0,0 0-16,25 24 0,-25-24 15,0 0-15,0 0 16,0-24-16,0 24 0,1 0 16,-1-24-16,0 24 0,0-24 15</inkml:trace>
  <inkml:trace contextRef="#ctx0" brushRef="#br0" timeOffset="468">8878 1599 0,'25'0'78,"-25"24"-62,24-24-16,-24 24 15,0 1-15,24-1 0,-24 0 16,0 0-16,0 0 16,0 1-16,0-1 0,0 0 15,0 0-15,-24-24 0,24 24 16,-24-24-1,24-24 1,0 0-16,24 0 16,-24 0-1,24-25-15,-24 25 0,24-24 16,0 23-16,1 1 16,-1 0-16,0 0 0,0 0 15,0 24-15,0 24 16,1 0-16,-25 0 15,24 0-15,-24 25 0,24-25 16,-24 0-16,0 25 16,24-25-16,-24 24 0,0-24 15,0 1-15,0-1 0</inkml:trace>
  <inkml:trace contextRef="#ctx0" brushRef="#br0" timeOffset="876">9483 1647 0,'-24'0'0,"24"-24"0,-24 24 16,24-24-1,0 48 16,0 0-15,0 1-16,0-1 16,0 0-16,0 0 0,24 0 15,-24 1-15,0-1 16,0 0-16,24 0 0,-24 0 16,24-24-16,1 0 15,-1 0-15,0 0 16,0-24-16,0 24 15,0-24-15,-24-24 16,25 23-16,-25 1 0,24 0 16,-24-24-16,0 23 0,0 1 15,0 0 1</inkml:trace>
  <inkml:trace contextRef="#ctx0" brushRef="#br0" timeOffset="1338">9870 1454 0,'0'-24'0,"-24"0"15,24-1-15,-24 1 0,0 0 16,48 48 15,-24 0-31,0 25 16,24-25-16,-24 24 15,0 1-15,24 23 0,-24-23 16,0-1-16,0 0 16,0 1-16,0-25 0,0 24 15,0-23-15,0-1 16,0-48-1,0-1 1,24-23 0,-24 24-16,25 0 0,-1-25 15,0 25-15,0 0 0,0 0 16,25-1-16,-25 25 16,0 0-16,0 0 0,0 25 15,1-1-15,-25 0 16,24 24-16,-24-23 0,0-1 15,0 0-15,-24 0 0,-1 0 16,1 1-16,0-1 16,0-24-16,0 0 0,0 0 15,-1 0-15,1 0 16</inkml:trace>
  <inkml:trace contextRef="#ctx0" brushRef="#br0" timeOffset="1747">10306 1381 0,'24'0'16,"0"25"31,-24-1-47,0 0 15,24 24-15,-24-24 16,0 25-16,0-1 0,24 1 15,-24-1-15,0 0 16,25-23-16,-25 23 0,0-24 16,0 0-16,0 1 15,-25-25 1,25-25 0,0 1-16,0 0 15,0 0-15,0 0 0,0-25 16,25 25-16,-1 0 0,0 0 15,0-1-15,0 25 16,1 0-16,-1 0 0,0 0 16,0 25-16,0-1 15,0 0-15,1 0 0,-25 25 16,24-25-16,-24 0 0,0 0 16,0 0-16,0 1 15</inkml:trace>
  <inkml:trace contextRef="#ctx0" brushRef="#br0" timeOffset="2190">11056 1623 0,'0'-24'15,"-25"24"-15,25-24 0,-24 24 16,24-24-16,-24 24 15,0-25-15,0 25 16,-1 0 0,1 0-16,24 25 0,0-1 15,-24 0-15,24 0 0,-24 25 16,24-25-16,-24 24 16,24-24-16,0 25 0,0-25 15,0 0-15,0 0 16,0 1-16,24-25 15,0 0-15,0 0 0,0-25 16,1 25-16,-1-24 16,0 0-16,0-24 0,0 23 15,-24-23-15,25 24 0,-25 0 16,0-1-16,0 1 16,0 48-1,0 1 1,0-1-16,0 0 0,0 24 15,0-23-15,0-1 0,24 24 16,-24-24-16,0 1 16,24-25-16</inkml:trace>
  <inkml:trace contextRef="#ctx0" brushRef="#br0" timeOffset="2544">11225 1623 0,'0'-24'16,"0"0"-16,-24 0 16,24 48-1,24 0 1,-24 0-16,24 0 16,-24 1-16,24-1 15,0 24-15,1-24 0,-25 1 16,24 23-16,-24-24 0,24 0 15,-24 1 1,24-25-16,-24-25 31,0 1-31,0 0 0,24 0 16,-24-25-16,25 1 16,-25 0-16,24-1 0,-24 25 15,24 0-15,-24-25 0,24 49 16,-24 25 15</inkml:trace>
  <inkml:trace contextRef="#ctx0" brushRef="#br0" timeOffset="2887">11830 1333 0,'-25'-24'0,"1"0"0,24-1 16,-24 1-16,24 0 16,24 48-1,-24 0 1,0 25-16,0-25 0,0 24 15,24 25-15,-24-25 0,0 1 16,0 23-16,0-23 16,0-1-16,0 0 0,0 1 15,0-1-15,0-24 16,0 1-16,0-1 0,25 0 16,-1-24-1,0-24-15,0 24 16</inkml:trace>
  <inkml:trace contextRef="#ctx0" brushRef="#br0" timeOffset="4891">13644 1309 0,'0'-24'0,"-24"24"16,24-25-16,0 50 15,0-1 1</inkml:trace>
  <inkml:trace contextRef="#ctx0" brushRef="#br0" timeOffset="3341">12217 1696 0,'0'-24'16,"0"48"15,24-24-15,-24 24 15,24-24-31,0 0 16,0 0-16,1 0 15,-1-24-15,0 24 16,-24-24-16,0-1 16,-24 1-1,24 0-15,-24 24 0,-1-24 16,1 0-16,0 24 16,0 0-16,0 0 0,-25 0 15,25 0-15,24 24 0,-24 0 16,24 0-16,-24 0 15,24 1-15,0 23 0,0-24 16,24 0-16,-24 25 0,24-25 16,0 0-16,0 0 15,1 1-15,-1-1 0,0-24 16</inkml:trace>
  <inkml:trace contextRef="#ctx0" brushRef="#br0" timeOffset="3773">12628 1720 0,'0'-24'16,"0"0"-16,0-1 0,0 1 15,0 0-15,0 0 0,-24 24 16,24-24 0,-24 24-16,-1 0 15,25 24-15,-24-24 16,0 24-16,0 0 0,0 0 15,-1 1-15,25-1 0,-24 0 16,24 0-16,0 0 16,0 1-16,0-1 0,0 0 15,24 0-15,1-24 16,-1 0 0,0 0-16,0-24 15,0 0 1,1 0-16,-25-25 15,24 25-15,-24 0 16,0 0-16,0-1 0,24 25 16,-24-24-16,0 48 15,0 1 1,0-1-16,0 24 16,0-24-16,0 1 15,0 23-15,0-24 0,0 0 16,24 1-16</inkml:trace>
  <inkml:trace contextRef="#ctx0" brushRef="#br0" timeOffset="4116">12797 1623 0,'-24'0'15,"24"-24"-15,-24 0 0,0 0 16,48 48 15,0-24-31,-24 24 16,24 0-16,0 0 15,1 1-15,-1-1 0,0 0 16,0-24-16,-24 24 0,0 0 16,0 1-16,0-1 15,-24-24 16,24-24-31,0-1 16,0 1-16,0 0 0,0 0 16,0 0-16,24-1 15,-24 1-15,24 0 0,-24 0 16,25 0-16,-1 24 16,0 0-16</inkml:trace>
  <inkml:trace contextRef="#ctx0" brushRef="#br0" timeOffset="4547">13112 1623 0,'0'-24'16,"-24"24"-16,24-24 31,0 48-15,24-24-1,-24 24-15,0 0 0,0 1 16,24-1-16,-24 0 16,0 0-16,0 0 0,0 1 15,0-1-15,0 0 16,0 0-16,0-48 31,24 0-15,-24 0-16,0-25 15,24 25-15,-24-24 16,24-1-16,1 25 0,-25 0 16,24 0-16,-24-1 0,24 25 15,0 25 1,-24-1-16,24 24 16,-24-24-16,0 1 15,25 23-15,-25-24 0,0 25 16,24-25-16,-24 0 0,0 0 15,24-24-15,-24 24 16</inkml:trace>
  <inkml:trace contextRef="#ctx0" brushRef="#br0" timeOffset="4740">13523 1575 0,'0'-24'15,"0"-1"-15,24 25 0,-24 25 47,0-1-47,0 0 0,0 0 16,0 0-16,0 25 15,0-25-15,0 0 0,0 25 16,24-25-16,-24 0 0,0 0 16</inkml:trace>
  <inkml:trace contextRef="#ctx0" brushRef="#br0" timeOffset="5747">13741 1551 0,'0'-25'16,"24"25"-16,-24-24 31,0 48-16,0 1-15,24-1 16,-24 0-16,0 0 16,0 0-16,0 1 0,24-1 15,-24 24-15,0-24 0,0 1 16,0-1 0,24-48 15,-24-1-16,25 1-15,-25 0 16,24 0-16,-24 0 16,24 24-16,0 24 31,-24 0-31,0 0 16,24 0-1,-24 1-15,0-1 0,25-24 16,-1 24-16,24-24 15,-24 0-15,1 0 16,-1 0-16,24-24 0,-24 24 16,25-24-16,-25-1 0,24 1 15,-24-24-15,1 24 16,-1-1-16,-24 1 0,0 0 16,0 0-16,-24 24 15,-1 0-15,1 0 0,0 0 16,-24 24-16,23 0 0,-23 0 15,24 1-15,0-1 16,24 0-16,0 0 0,0 0 16,0 25-1,24-49-15,0 24 0,0-24 16,0 0-16,1 0 0,-1 0 16,0-24-16,0 24 15,0-24-15,1-1 16,-1 1-16,0 0 15,-24 48 1,0 25 0,-24-25-16,24 24 15,-24 25-15,24-1 0,0 1 16,-25-1-16,25 1 16,0 0-16,0-25 0,0 25 15,-24-25-15,24 0 0,0-24 16,0 1-16,-24-25 15,24-25 1,0-23-16,0 0 0,24-25 16,25 1-16,-1-25 15,0 0-15,25 0 0,0 25 16,-1-1-16,1 1 16,-1 47-16,-23 1 0,-25 24 15</inkml:trace>
  <inkml:trace contextRef="#ctx0" brushRef="#br0" timeOffset="6475">10862 2422 0,'0'-25'15,"-24"25"-15,24-24 0,0 0 16,-24 0-16,24 0 16,-25-1-1,1 25-15,0 0 0,0 0 16,0 25-16,-1-25 15,1 24-15,0-24 0,24 24 16,-24-24-16,24 24 0,0 0 16,24-24-16,-24 25 15,24-1-15,0 0 0,25-24 16,-1 24-16,1 0 16,-1 0-16,-24 1 0,25-25 15,-25 24-15,-24 0 0,0 0 16,0 0-16,-24-24 15,-1 25-15,-23-25 0,0 24 16,-1-24-16,1 0 16,-1 0-16,1 0 0,24 0 15,0-24-15,24-1 16,0 1-16</inkml:trace>
  <inkml:trace contextRef="#ctx0" brushRef="#br0" timeOffset="6851">11152 2542 0,'0'25'47,"24"-25"-32,1 0 1,-1 24-1,0-24-15,0 0 16,0 0-16,1-24 16,-1 24-16,0 0 0,-24-25 15,24 25-15,-24-24 16,0 0-16,-24 24 16,0-24-16,0 24 15,-1-24-15,1 24 0,0 0 16,0 0-16,0 24 0,-1 0 15,1-24-15,24 24 16,0 0-16,-24 25 0,24-25 16,0 0-16,24 0 15,0 1-15,1-1 0,-1 0 16,24 0-16,-24-24 0</inkml:trace>
  <inkml:trace contextRef="#ctx0" brushRef="#br0" timeOffset="7182">11588 2542 0,'-24'-48'0,"24"24"16,-25 24-16,25-24 15,-24 24-15,48 0 32,-24 24-32,25 0 15,-1 0-15,0 0 16,0 1-16,0-1 15,-24 0-15,24 0 0,-24 0 16,0 1-16,-24-25 31,0-25-15,24 1 0,0 0-16,0 0 15,0 0-15,0-1 0,24 1 16,0 0-16,1 24 15,-1-24-15,0 24 16,0 0-16,0 0 16</inkml:trace>
  <inkml:trace contextRef="#ctx0" brushRef="#br0" timeOffset="7873">12120 2446 0,'-24'0'15,"48"24"48,-24 0-63,0 0 15,0 0-15,0 1 0,0-1 16,0 0-16,24 0 16,-24 0-16,0 1 15</inkml:trace>
  <inkml:trace contextRef="#ctx0" brushRef="#br0" timeOffset="8040">12192 2325 0,'0'-24'0,"-24"24"0,0 0 15</inkml:trace>
  <inkml:trace contextRef="#ctx0" brushRef="#br0" timeOffset="8712">12483 2542 0,'-24'0'16,"24"-24"-16,24 0 47,0 24-31,0 0-1,0 0-15,1 0 16,-1 0-1,-24-24 1,-24 24 0,24-24-1,-25 24-15,25-24 16,-24 24-16,0 0 0,0 0 16,-25 0-16,25 0 15,0 24-15,0-24 0,24 24 16,-24 0-16,24 0 15,0 0-15,24 1 16,-24-1-16,24 0 0,0 0 16,0-24-16,25 24 15,-25-24-15,24 0 0,-23 0 16,23 0-16,0-24 0,1 24 16,-25-24-16,24 0 15,1 0-15,-25-1 0,0 1 16,0 0-16,-24 0 15,24 0-15,-24 0 0,0-1 16,0 1 0,-24 24-1,24 24-15,-24-24 16,24 25-16,-24-1 16,0 0-16,24 0 15,0 0-15,24 0 0,0 1 16,-24-1-16,24 0 15,0 0-15,1 0 0,-1 1 16,0-1-16,-24 0 16,-24-24-16,-25 0 15,1 0-15,-25 0 0</inkml:trace>
  <inkml:trace contextRef="#ctx0" brushRef="#br0" timeOffset="11448">7741 994 0,'25'-24'0,"-25"0"15,24 24 1,-24 24-1,0 0 1,0 0-16,0 1 16,0 23-16,24 25 0,-24-25 15,0 49-15,0 0 0,0-1 16,0 25-16,0-24 16,0 24-16,0 0 0,0-24 15,0-1-15,0 1 0,0 0 16,0 0-16,0-25 15,-24 1-15,24-1 0,0 1 16,0-25-16,0 1 16,0-1-16,0 1 0,24-1 15,-24-24-15,0 24 16,0-23-16,0-1 0,24-24 16,-24 24-16,0 0 31,24-24-16,-24 24 1,25-24-16,-1 0 16,0 0-16,0 25 0,25-25 15,-1 0-15,0 0 16,1 0-16,23 0 0,-23 0 16,23 0-16,1 24 0,24-24 15,-1 0-15,1 0 16,0 0-16,24 24 0,-24-24 15,48 0-15,-24 0 16,24 24-16,0-24 0,0 0 16,0 24-16,25-24 0,-1 0 15,0 25-15,1-25 16,-1 0-16,-24 24 0,24-24 16,1 0-16,-25 24 15,0-24-15,0 24 0,24-24 16,-23 24-16,-1-24 0,-24 0 15,24 25-15,0-25 16,-24 24-16,0-24 0,-24 0 16,24 24-16,-25-24 15,1 0-15,0 0 0,-25 24 16,25-24-16,0 0 0,-24 0 16,23 0-16,-23 0 15,24 0-15,-25 24 0,1-24 16,-1 0-16,1 0 15,-25 0-15,25 0 0,-25 24 16,1-24-16,-1 0 0,0 0 16,1 0-16,-1-24 15,1 24-15,23 0 0,-24-24 16,25 24-16,0 0 16,-25-24-16,0 24 0,1 0 15,-1 0-15,-24-24 0,1 24 16,-1 0-1,-24-24 17,0-1-32,0 1 15,24 24-15,-24-24 16,0 0-16,0 0 16,0-1-16,0-23 0,0 0 15,0-1-15,24 1 0,-24-1 16,0-23-16,0 24 15,0-25-15,0 0 0,0 1 16,24-1-16,-24-24 16,0 25-16,0-1 0,24-23 15,-24 23-15,25-24 16,-25 25-16,24-1 0,-24-24 16,0 25-16,24 23 0,-24-23 15,0 23-15,0-23 16,-24 23-16,24 1 0,-24 24 15,24-24-15,-25 23 16,25-23-16,-24 24 0,24 0 16,0-1-16,-24 25 0,24-24 15,0 0 1,0 0-16,-24 0 31,24-1 16,-24 25-16,0 0-15,-1-24-16,1 24 16,0 0-16,-24 0 15,-1-24-15,-23 24 0,-1 0 16,0-24-16,-23 24 15,-1 0-15,-24 0 0,24 0 16,-24 0-16,0 0 0,0-24 16,0 24-16,0 0 15,1 0-15,-1 0 0,24 0 16,-24-25-16,0 25 0,0 0 16,0-24-16,0 24 15,0 0-15,0 0 0,0-24 16,0 24-16,0 0 15,0-24-15,0 24 0,0 0 16,25 0-16,-1 0 0,0-24 16,0 24-16,25 0 15,-25 0-15,24 0 0,1 0 16,-25 0-16,25 0 16,-1 0-16,0 0 0,-23 0 15,23 0-15,1 0 0,-1 24 16,0-24-16,1 0 15,23 0-15,-23 0 0,23 0 16,-23 0-16,24 0 16,-25 0-16,25 0 0,-1 0 15,1-24-15,-1 24 0,1 0 16,0 0-16,23 0 16,-23 0-16,0-24 0,24 24 15,-25 0-15,1 0 16,24 0-16,-25 0 0,1 0 15,-1 0-15,1 0 0,0 0 16,-1 0-16,-23 0 16,23 0-16,-23 0 0,23 0 15,1 0-15,-25 0 16,49 0-16,-24 0 0,-1 0 16,25 0-16,0 0 0,0 0 15,0 0-15,0 0 16,-1 0-16,1 0 15,0 0-15,0 0 16,0 0-16,-25 0 0,25 0 16,0 0-16,0 0 0,-1 24 15,1-24-15,0 0 16,0 0-16,0 0 0,-1 0 16,1 0-16,0 0 15,0 0 1,0 0-1,0 0-15,-1 0 16,1 0 0,0 24-1,0-24 1,0 24 78</inkml:trace>
  <inkml:trace contextRef="#ctx0" brushRef="#br0" timeOffset="115190">8636 3317 0,'-24'0'140,"24"24"-140,-24 0 16,0 0 0,24 0-16,-24 1 15,24-1-15,-24 0 0,24 0 16,-25 0-16,25 0 16,-24 1-16,24-1 15,0-48 48</inkml:trace>
  <inkml:trace contextRef="#ctx0" brushRef="#br0" timeOffset="115706">8661 3317 0,'0'24'47,"0"0"-16,0 0-15,24-24-16,-24 24 0,24 1 16,-24-1-16,24 24 15,-24-24-15,24 0 0,1 1 16,-25 23-16,24-24 16,-24 0-16,24 1 0,0-1 15,-24 0-15,0 0 0,24-24 16,-24 24-16,25-24 15,-25-24 17,0 0-17</inkml:trace>
  <inkml:trace contextRef="#ctx0" brushRef="#br0" timeOffset="-7985">1379 1212 0,'25'0'0,"-1"0"15,-24-24 1,24 24-16,-48 0 31,0 0-15,-1 0 15,25 24-31,-24-24 16,0 24-16,24 0 15,-24 1-15,0-1 16,-1 0-16,1 24 0,24 1 16,-24-25-16,0 24 0,24 1 15,0-25-15,0 24 16,0-24-16,0 1 0,24-1 16,0 0-16,0-24 15,1 24-15,-1-24 0,0 24 16,0-24-16,25 0 0,-1 0 15,-24-24-15,24 24 16,1-24-16,-1 0 0,1 0 16,-1-1-16,0 1 0,-23-24 15,-1 24-15,0-25 16,0 25-16,0-24 0,-24 24 16,0-25-16,0 25 15,0 0-15,-24 0 0,0-1 16,0 1-16,24 0 15,-24 24-15,-1 0 0,1-24 16,0 24-16,0 0 0,0 0 16,-1 0-16,1 0 15,0 0-15,0 0 0,0 0 16,-1 24 0,1-24-16,24 24 15,-24-24-15,24 24 16</inkml:trace>
  <inkml:trace contextRef="#ctx0" brushRef="#br0" timeOffset="-7183">1428 1744 0,'0'24'32,"0"1"-17,0-1 1,-24 0-16,24 0 0,-25 25 15,25-25-15,0 0 0,-24 24 16,24-24-16,-24 1 16,24-1-16,-24 0 0,0 0 15,24 25-15,-25-49 0,25 24 16,-24 0-16,24 0 16,0 0-1,-24-24-15,48 0 31,0 0 1,1 0-17,-1 0 1,0 0-16,24 0 0,-23 25 16,23-25-16,-24 0 15,24 0-15,-23 0 0,23 24 16,-24-24-16,25 0 0,-25 0 15,0 0-15,0 0 16,0 0-16,1 0 16,-25-24-16,24 24 15,-24-25-15,0 1 16,0 0-16,0-24 16,0 23-16,0 1 15,0 0-15,0-24 0,-24 23 16,24 1-16,0-24 0,-25 24 15,25 0-15,0-1 16,-24 25-16,24-24 0,-24 0 16,0 0-1,24 0-15,-24 24 0,24-25 16,-25 25-16,25-24 16,-24 24-1</inkml:trace>
  <inkml:trace contextRef="#ctx0" brushRef="#br0" timeOffset="-4732">2661 1696 0,'0'24'78,"25"-24"-78,-1 0 31,0 0-31,-24 24 0,24-24 16,0 0-16,1 0 15,-1 24-15,24-24 0,-24 0 16,25 0-16,-25 0 16,24 25-16,25-25 0,-25 0 15,25 0-15,-1 0 0,1 0 16,0 0-16,-1 0 15,1 0-15,23 0 0,-23 0 16,24 0-16,-25 0 0,25 0 16,-24 0-16,-1 0 15,1 0-15,-25 0 0,25 0 16,-25 0-16,25 0 16,-25 24-16,0-24 0,1 0 15,23 0-15,-23 0 0,-1 0 16,25 0-16,-1 0 15,1 0-15,-1 0 0,1 0 16,0 0-16,-1 0 16,-23 0-16,23 0 0,-23 0 15,23 0-15,-24 0 0,1 0 16,23 0-16,-23 0 16,-1 0-16,1 0 0,-1 0 15,0 0-15,1 0 16,-1 0-16,0 0 0,1 0 15,-1 0-15,-24 0 0,25 0 16,-1 0-16,1 0 16,-25 0-16,24 0 0,-24 24 15,1-24-15,23 0 0,-24 0 16,0 0-16,25 0 16,-25 0-16,0 0 0,0 0 15,0 0 1,1 0-16,-1 0 47,0 0-16</inkml:trace>
  <inkml:trace contextRef="#ctx0" brushRef="#br0" timeOffset="-4042">6653 1599 0,'-24'0'31,"48"0"16,-24 24-31,24-24-1,0 24 1,0 1 15,1-1-31,-25 0 16,24-24 0,0 24-16,0-24 15,-24 24-15,24 1 31,-24-1 1,0 0-1,-24-24-15,24 24-16,-24-24 0,24 24 15,-24 1 1,0-1-16,24 0 15,-25-24 17,25 24-32,0 0 31</inkml:trace>
  <inkml:trace contextRef="#ctx0" brushRef="#br0" timeOffset="79454">1524 922 0,'25'0'0,"-25"-24"16,24 24-16,-24-25 15,0 1 1,-24 24 31,-1 0-16,1 0-31,0 0 16,-24 0-16,24 0 0,-25 0 15,25 0-15,-24 0 16,-1 24-16,1-24 0,-1 25 15,1-25-15,0 24 16,-1 0-16,25-24 0,0 24 16,0 0-16,0 0 0,-1 1 15,1-1-15,0 0 16,0 0-16,0 0 0,-1 25 16,1-25-16,24 24 15,-24-23-15,0 23 0,24 0 16,-24 1-16,24 23 15,0-23-15,-25-1 0,25 25 16,-24-25-16,24 0 0,0 25 16,0-25-16,-24 1 15,24-1-15,0 0 0,0 1 16,24-1-16,-24-24 0,0 25 16,24-1-16,1-24 15,-25 25-15,24-1 0,0-24 16,0 25-16,-24-25 15,24 24-15,25-24 0,-25 25 16,0-25-16,0 0 0,1 0 16,23 1-16,-24-1 15,24 0-15,1 0 0,-1 0 16,1-24-16,-1 25 16,0-25-16,25 0 0,-25 0 15,1 0-15,-1 0 0,25 0 16,-25 0-16,25 0 15,-1-25-15,1 1 0,-1 0 16,-23 0-16,23 0 16,1-1-16,-25 1 0,25 0 15,-25 0-15,1-25 0,-25 25 16,24 0-16,-24 0 16,1-24-16,-1 23 0,0-23 15,0 24-15,0-25 16,-24 1-16,24 0 0,1-1 15,-1 1-15,0-1 0,0 1 16,0 0-16,1-1 16,-25 1-16,24 24 0,-24-25 15,24 25-15,-24-24 16,0 24-16,0-25 0,-24 1 16,0-1-16,24 1 0,-25 0 15,1-25-15,0 25 16,0-1-16,0 1 0,-1 0 15,1 23-15,0-23 16,-24 24-16,24 0 0,-1-1 16,1 25-16,-24-24 0,24 0 15,-25 24-15,25-24 16,0 0-16,-25 24 0,25-24 16,0 24-16,-24-25 15,23 1-15,1 24 0,0 0 16,0-24-16,0 24 0,0 0 15,-1-24-15,1 24 16,-24 0-16,24 0 0,-1-24 16,-23 24-16,24 0 15,0 0-15,-1-25 0,-23 25 16,24 0-16,0 0 0,-1 0 16,1-24-1,0 24-15,0 0 0,0 0 16,0 0-16,-1 0 15,1 0-15,0 0 16,0 24-16,0-24 16,-1 0-16,25 25 15,-24-25-15</inkml:trace>
  <inkml:trace contextRef="#ctx0" brushRef="#br0" timeOffset="81002">1307 2978 0,'0'-24'16,"24"24"0,-24-24 15,24 24-15,-24-25 15,-24 25-31,24 25 31,0-1-15,0 0-16,0 0 15,0 24-15,0-23 16,0 23-16,0 0 0,0 1 16,24-1-16,-24 25 0,0-1 15,0 1-15,24-1 16,-24 1-16,0-25 0,0 25 15,0 0-15,0-1 0,0-23 16,25 23-16,-25-24 16,0 1-16,0-1 0,0 1 15,0 23-15,0-48 16,24 25-16,-24-1 0,0 1 16,0-1-16,0 0 15,0-24-15,0 25 0,0-1 16,-24-24-16,24 25 0,0-25 15,0 24-15,0-23 16,0 23-16,0-24 0,0 25 16,-25-25-16,25 0 15,0 24-15,0-24 0,0 1 16,0-1-16,0 0 0,0 0 16,0 0-16,0 1 15,0-1-15,0 0 16,25 0-16,-25 0 15,0 1-15,0-1 16,24 0-16,-24 0 16,0 0-1,-24-24 17,24-24-17,-25 24-15</inkml:trace>
  <inkml:trace contextRef="#ctx0" brushRef="#br0" timeOffset="81278">1113 5276 0,'-24'0'16,"0"0"-1,48 24 1,0-24 0,0 24-16,1-24 15,-1 25-15,0-1 0,0-24 16,0 24-16,1 0 16,-1 0-16,0-24 0,-24 25 15,24-1-15,0-24 16,1 24-16</inkml:trace>
  <inkml:trace contextRef="#ctx0" brushRef="#br0" timeOffset="81554">1742 5252 0,'-24'0'47,"24"24"-31,-24-24-16,0 24 15,24 0 1,-25 1-16,1-1 0,-24 0 16,24 0-16,-25 0 0,25 1 15,0-1-15,-24 0 16,23 0-16,1-24 0,0 24 15</inkml:trace>
  <inkml:trace contextRef="#ctx0" brushRef="#br0" timeOffset="82454">1113 6365 0,'24'-25'0,"-24"1"0,0 0 15,0 0-15,0 0 0,-24-1 16,0 1 0,0 24-16,0 0 15,-1 0-15,1 24 0,0 1 16,-24-1-16,24 24 15,-25 1-15,25-1 0,-24 0 16,23 25-16,1-1 16,0-23-16,0 23 0,24 1 15,0-25-15,24 25 16,0-25-16,0 1 0,25-25 16,-1 0-16,1 0 0,-1 0 15,0-24-15,25 0 16,-25 0-16,1 0 0,-1-24 15,0 0-15,-23 0 16,-1 0-16,0 0 0,-24-25 16,0 25-16,0-24 0,-24 23 15,0 1-15,-1 0 16,1 0-16,0 24 0,-24-24 16,23 24-16,1 0 0,0 0 15,0 0-15,24 24 16,-24-24-16,48 0 15,0 0 1,24-24-16,1 24 16,-1 0-16,1-25 15,-1 25-15,25-24 0,-49 24 16,24 0-16,-24 0 0,0 0 16,1 0-16,-25 24 15,0 1-15,0-1 16,0 0-16,0 0 0,0 0 15,0 1-15,0 23 16,0-24-16,0 0 0,24 25 16,-24-25-1,24-24-15</inkml:trace>
  <inkml:trace contextRef="#ctx0" brushRef="#br0" timeOffset="82868">1960 6703 0,'0'-24'0,"-24"24"47,0 24-31,24 0-16,-25-24 15,25 25-15,-24 23 0,24-24 16,-24 0-16,24 1 16,0-1-16,0 0 0,24 0 15,0 0-15,1 1 16,23-25-16,-24 0 16,24 0-16,-23-25 0,23 25 15,-24-24-15,0 0 16,1 0-16,-25 0 0,0-25 15,0 25-15,-25 0 0,1-25 16,0 25-16,-24 24 16,-1-24-16,25 24 0,-24 0 15,24 24-15,-1-24 16,1 24-16,24 1 16,0-1-16</inkml:trace>
  <inkml:trace contextRef="#ctx0" brushRef="#br0" timeOffset="83281">2565 6679 0,'0'-24'0,"24"24"0,-24-24 15,0-1 1,-24 1-16,-1 24 15,1 0 1,0 0-16,-24 24 0,24-24 16,-1 25-16,1-1 0,0 24 15,0-24-15,0 1 16,24 23-16,0-24 0,24 25 16,0-25-16,0 0 15,0 0-15,25 0 0,-1-24 16,-24 0-16,25 0 15,-1 0-15,0-24 0,-23 0 16,-1 0-16,0 0 0,0-25 16,-24 1-16,0 24 15,0-25-15,-24 25 0,0-24 16,0 48-16,-1-25 0,1 25 16,-24 0-16,24 25 15,-1-1-15,1 0 0,0 0 16,24 0-16,0 1 15,0-1-15</inkml:trace>
  <inkml:trace contextRef="#ctx0" brushRef="#br0" timeOffset="83883">3073 6679 0,'0'-24'15,"0"0"1,0-1 0,0 1-16,-25 0 15,1 24-15,0 0 0,0 0 16,0 0-16,0 0 16,-1 0-16,1 0 0,24 24 15,0 0-15,-24 1 16,24-1-16,0 0 0,0 0 15,0 0-15,24 1 0,-24-1 16,24 0-16,1 0 16,-25 0-16,24-24 0,0 25 15,0-25-15,0-25 16,0 25-16,-24-24 16,25 0-16,-25 0 15,0 0-15,24-1 16,-24 1-16,0 48 15,0 1 1,0-1-16,24 0 0,-24 24 16,0 1-16,24 23 0,-24-23 15,24 23-15,-24 1 16,0-25-16,25 1 0,-25-1 16,0 0-16,-25-23 0,1-1 15,0 0-15,0-24 16,0-24-16,-25 0 0,25-1 15,-24-23-15,24 24 16,-1-49-16,1 25 0,24-1 16,0 1-16,0 24 0,0 0 15,24 0-15,1-1 16,23 25-16,-24 0 0,24 0 16,1 0-16,-25 0 15,24 0-15,-23 0 0</inkml:trace>
  <inkml:trace contextRef="#ctx0" brushRef="#br0" timeOffset="84122">3339 6365 0,'0'-25'16,"0"1"-16,0 0 15,0 48 16,0 0-15,0 1-16,24 23 0,-24-24 16,24 49-16,-24-25 15,0 0-15,24 25 0,-24-25 16,0 1-16,0-1 16,0 1-16,25-1 0,-25-24 15</inkml:trace>
  <inkml:trace contextRef="#ctx0" brushRef="#br0" timeOffset="84507">3581 6679 0,'24'0'16,"0"0"0,-24 24-1,24-24 1,0 0-16,1 0 15,-1 0-15,0 24 0,0-24 16,0 0-16,1 0 16,-1 0-16,0 0 0,-24-24 15,24 24-15,-24-24 0,24 24 16,-24-24-16,0 0 16,0-1-16,0 1 0,0 0 15,-24 0-15,24 0 16,-24 0-16,0 24 0,-25 0 15,25 24-15,-24 0 0,24 0 16,-1 0-16,1 25 16,0-1-16,24-24 0,0 25 15,24-1-15,-24-24 16,49 25-16,-25-25 0,24 0 16,1-24-16,-1 0 0,0 0 15,1 0-15</inkml:trace>
  <inkml:trace contextRef="#ctx0" brushRef="#br0" timeOffset="86720">73 6195 0,'0'-24'0,"0"0"0,0 0 15,24 24 1,-24-25-16,24 25 15,1 0 1,-1 0 31,-24 25-31,0-1-16,0 0 0,24 24 15,-24 1-15,24 23 16,-24 1-16,24 0 0,1 23 15,-25-23-15,0 24 0,24-1 16,-24-23-16,0 24 16,0-25-16,0 1 0,0-1 15,0 1-15,0-25 16,0 25-16,24-25 0,-24 1 16,0-1-16,0-24 0,0 0 15,0 1-15,0-1 16,0 0-16,0 0 15,0 0 1,0 1 0,0-1-1,0 0 1,0 0-16,0 0 0,0 1 16,24-25-1,-24 24-15,0 0 16,24-24-16,1 0 15,-1 0 1,0 0-16,0 0 0,0 0 16,25 0-16,-25 0 15,24 0-15,25-24 0,-25 24 16,1 0-16,23-24 0,1 24 16,23 0-16,1-25 15,0 25-15,0-24 0,0 0 16,23 24-16,1-24 15,-24 24-15,24 0 0,0-24 16,-24 24-16,24 0 0,-24 0 16,24 0-16,-25-25 15,25 25-15,-24 0 0,24 0 16,-24 0-16,24 0 16,-25-24-16,25 24 0,-24 0 15,24 0-15,-24 0 0,-25 0 16,25 0-16,-24 0 15,-1 0-15,1 0 0,-1-24 16,-23 24-16,23 0 16,-23 0-16,-25 0 0,24-24 15,-23 24-15,-1 0 0,0 0 16,0-24 0,0 24-1,-24-25 1,25 25-1,-25-24-15,24 0 32,-24 0-32,0 0 15,0 0 1,0-1-16,0 1 0,0 0 16,0-24-16,0-1 0,0 25 15,0-49-15,0 25 16,0 0-16,0-25 0,0 25 15,0-25-15,0 1 16,0-25-16,0 24 0,0-24 16,0 25-16,0-25 0,0 25 15,0-25-15,-24 24 16,24 1-16,0 23 0,0 1 16,0 0-16,-25-1 0,25 25 15,0 0-15,0 0 16,-24 24-16,24-25 0,-24 1 15,24 0 1,-24 24 0,24-24-1,-24 24 1,24-24-16,0-1 62,-25 25-46,1 0 0,0 0-1,0 0-15,0 0 0,-1 0 16,-23 0-16,0 0 0,-1 25 16,-23-25-16,-1 0 15,1 0-15,-25 0 0,24 24 16,-24-24-16,-23 0 15,23 0-15,0 24 0,-24-24 16,0 0-16,24 0 0,-24 24 16,25-24-16,-25 0 15,24 0-15,0 0 0,0 0 16,1 0-16,-1 0 16,0 24-16,25-24 0,-25 0 15,24 0-15,-24 0 0,25 25 16,-25-25-16,25 0 15,-25 0-15,24 24 0,1-24 16,-1 0-16,0 0 16,1 0-16,24 0 0,-1 0 15,-23 24-15,23-24 0,1 0 16,-1 0-16,-23 0 16,23 0-16,1 0 0,0 0 15,-25 0-15,25 24 16,-1-24-16,1 0 0,24 0 15,-25 24-15,25-24 0,0 0 16,0 0-16,0 0 16,-1 0 46,1 0-46,48 0 46</inkml:trace>
  <inkml:trace contextRef="#ctx0" brushRef="#br0" timeOffset="87668">194 5929 0,'0'24'47,"24"1"47,-24-1-63,0 0-31,0 0 15,0 0 1,0 0 0</inkml:trace>
  <inkml:trace contextRef="#ctx0" brushRef="#br0" timeOffset="97862">3290 8469 0,'0'-24'0,"-24"24"15,24 24 48,24-24-63,-24 24 0,0 1 16,0-1-1,0 0-15,0 0 0,25 0 16,-25 0-16,0 1 0,0-1 15,0 0-15,0 0 16,0-48 15,0 0-15,0 0-16,0-1 16,0 1-16,0-24 15,24 24-15,-24-25 0,0 1 16,24 24-16,-24-25 15,0 25-15,0 0 0,24 0 16,0 24-16,1 24 16,-25 0-1,24 0-15,0 1 0,-24-1 16,24 0-16,0 0 16,-24 0-16,24 1 0,-24-1 15,25 0-15,-25 0 16,0 0-1,0-48 17,-25 24-32,25-24 0,0 0 15,0-25-15,0 25 16,25 0-16,-25-24 16,24 23-16,0 1 0,-24 0 15,24 24-15,0 0 16,1 0-16,-1 0 15,0 24-15,-24 0 0,24-24 16,-24 25-16,24-1 16,-24 24-16,0-24 0,25 1 15,-25-1-15,0 0 16,24 0-16,-24 0 0,0 0 16</inkml:trace>
  <inkml:trace contextRef="#ctx0" brushRef="#br0" timeOffset="98367">4210 8155 0,'0'-25'15,"-25"25"17,1 0-17,0 0 1,0 25-16,0-25 0,-1 24 16,1-24-16,24 24 15,-24-24-15,24 24 0,-24 0 16,24 1-1,0-1-15,24 0 16,0 0-16,0-24 16,1 24-16,-1-24 15,0 25-15,0-1 16,0-24-16,1 0 0,-1 24 16,0 0-1,-24 0-15,0 1 16,-24-1-1,0 0-15,-1 0 16,1-24-16,0 0 0,0 24 16,0-24-16,-1 0 15,1-24 1,24 0 0,-24 24-16</inkml:trace>
  <inkml:trace contextRef="#ctx0" brushRef="#br0" timeOffset="94443">1016 8397 0,'-24'24'16,"0"-24"-1,24 24 1,-24 0-16,0 0 16,24 1-16,0-1 15,-24 0 1,24 0-16,0 24 0,0-23 15,-25 23-15,25-24 16,0 0-16,0 25 0,25-25 16,-25 0-16,24 0 0,0 1 15,0-25-15,24 0 16,1 0-16,-1 0 0,1-25 16,-1 25-16,0-24 0,1 0 15,-25 0-15,24 0 16,-23 24-16,-25-25 0,0-23 15,0 24-15,0 0 16,-25-1-16,1 1 0,0 0 16,-24 0-16,23 24 15,1-24-15,0 24 0,-24-24 16,23 24-16,1 0 0,-24 0 16,24 0-1,-1 0-15,1 0 0,0 0 16</inkml:trace>
  <inkml:trace contextRef="#ctx0" brushRef="#br0" timeOffset="94851">1524 8397 0,'0'24'0,"-24"-24"15,48 0 17,1 0-17,-1 0-15,0 0 16,0 0-16,25 0 0,-25 0 15,0 0-15,24 0 0,-23 0 16,-1 0-16,0 0 16,0 0-16,-48 0 31</inkml:trace>
  <inkml:trace contextRef="#ctx0" brushRef="#br0" timeOffset="95173">1718 8372 0,'0'25'16,"24"-25"15,-24 24-15,24 0-1,-24 0 1,0 0-16,0 1 0,25-1 16,-25 24-16,0-24 15,0 0-15,0 25 0,0-25 16,24 0-16,-24 0 0,0 1 16,0-1-1,24-24-15,-24 24 0</inkml:trace>
  <inkml:trace contextRef="#ctx0" brushRef="#br0" timeOffset="95936">2153 8445 0,'0'24'31,"25"-24"-15,-25 24-1,0 1-15,24-1 16,-24 0-16,24 0 16,-24 0-16,0 0 0,24 25 15,-24-25-15,0 0 16,24 0-16,-24 1 0,0-1 16,0 0-16,0-48 31,-24 0-16,24-1-15,0-23 0,0 24 16,-24-25-16,24 1 16,-24 24-16,24-24 0,0-1 15,0 25-15,0 0 16,0 0-16,0-1 0,24 1 16,0 24-16,0 0 15,-24-24-15,25 24 16,-1 0-16,24 0 0,-24 0 15,1 0-15,-1 24 16,0-24-16,0 24 16,0 1-1,-24-1-15,0 0 16,-24 0-16,0 0 16,0-24-16,0 25 15,-1-25-15,1 0 0,0 24 16,0-24-16,0 0 15,-1 0-15,1 0 16</inkml:trace>
  <inkml:trace contextRef="#ctx0" brushRef="#br0" timeOffset="96992">2855 8711 0,'0'24'47,"0"0"-31,0 1-1,0-1-15,0 0 0,0 0 16,0 0-16,-24 25 16,24-25-16,0 0 0</inkml:trace>
  <inkml:trace contextRef="#ctx0" brushRef="#br0" timeOffset="101342">339 8130 0,'24'-24'0,"1"24"15,-25 24 32,-25-24-31,25 25-1,-24-1-15,24 0 16,-24 0-16,24 0 0,-24 1 16,24-1-16,-24 24 15,-1-24-15,25 1 0,-24-1 16</inkml:trace>
  <inkml:trace contextRef="#ctx0" brushRef="#br0" timeOffset="101553">460 8832 0,'0'24'16,"0"0"-1,24-24 1,-24 25-1,0-1-15,24 0 16</inkml:trace>
  <inkml:trace contextRef="#ctx0" brushRef="#br0" timeOffset="101757">775 9146 0,'24'0'0,"0"25"47,-24-1-32,24-24-15,-24 24 16,24-24-16,-24 24 0,25 0 16,-1-24-16,-24 25 0,24-1 15,0-24-15</inkml:trace>
  <inkml:trace contextRef="#ctx0" brushRef="#br0" timeOffset="101920">1549 9388 0,'0'25'16,"24"-25"-1,0 0 1,0 0-16,0-25 15,25 25-15,-25 0 16</inkml:trace>
  <inkml:trace contextRef="#ctx0" brushRef="#br0" timeOffset="102086">2395 9364 0,'25'0'0,"-1"-24"15,24 24-15,-24 0 0,25 0 16,-1-24-16,0 24 0,1-24 16,23 24-16,1-25 15,-25 25-15,25-24 0</inkml:trace>
  <inkml:trace contextRef="#ctx0" brushRef="#br0" timeOffset="102195">3484 9195 0,'24'-24'16,"0"24"-16</inkml:trace>
  <inkml:trace contextRef="#ctx0" brushRef="#br0" timeOffset="102548">3968 9074 0,'24'0'15,"0"0"-15,-24-24 0,24 24 16,0 0 0,1 0-16,-1-24 15,0 24 1,0 0-16,0 0 0,1 0 16,-1-25-16,24 25 0,-24 0 15,1-24-15,-1 24 16,0 0-16,0 0 0,0-24 15,1 24-15,-1-24 16,0 0 15,0 24-15,0 0-16,0-25 16,1 1-1,-1 0-15,0 24 16,-24-24-16,24 0 15,0-1 1,-24 1-16</inkml:trace>
  <inkml:trace contextRef="#ctx0" brushRef="#br0" timeOffset="102741">4766 8614 0,'0'-24'0,"0"0"16,0 0-1,-24 0-15,24-1 16,0 1-16,-24 0 0,24 0 15,0 0-15,0-1 16,0 1-16,0 0 16,0 0-16,0 0 15,0-1-15,0 1 0,0 0 16,-25 0-16,25 0 0,-24-1 16,24-23-16</inkml:trace>
  <inkml:trace contextRef="#ctx0" brushRef="#br0" timeOffset="116754">4718 6123 0,'0'24'31,"0"0"0,0 0-15,0 0-1,0 1-15,-25-1 16,25 0-16,-24 0 0,0-24 16,0 49-16,24-25 15,-24 0-15,-1-24 0,1 24 16,0 0-16,24 1 16,-24-1-16,48-24 46,0 0-46,0 0 16,1 0-16,-1 24 16,0-24-16,0 24 0,0 0 15,1-24-15,-1 24 0,0 1 16,0-1-16,0 0 16,1-24-16,-25 24 0,24-24 15,0 24-15</inkml:trace>
  <inkml:trace contextRef="#ctx0" brushRef="#br0" timeOffset="117882">4693 6461 0,'25'0'47,"-1"0"-15,0 0-32,0 0 15,0 0-15,25 0 0,-25 0 16,24 0-16,1 0 15,-1 0-15,25 0 0,-25 0 16,0 0-16,25 0 0,-25 0 16,25-24-16,0 24 15,-1 0-15,-24 0 0,25 0 16,0 0-16,-25 0 16,25 0-16,-1 0 0,-23 0 15,-1 0-15,24 0 0,-23 0 16,-1 0-16,1 0 15,-1 0-15,0 0 0,1-24 16,-1 24-16,1 0 16,-1 0-16,0 0 0,1-24 15,-1 24-15,0 0 0,1 0 16,-1 0-16,-24 0 16,25 0-16,-25 0 0,24-24 15,-23 24-15,23 0 16,-24 0-16,24 0 0,-23 0 15,23 0-15,0-25 0,1 25 16,-1 0-16,-24 0 16,25 0-16,-1-24 0,-24 24 15,25 0-15,-25 0 16,0 0-16,0 0 0,0 0 16,1 0-16,-1 0 0,0 0 15,0 0-15,0 0 16,25 0-16,-25 0 0,0-24 15,25 24-15,-25 0 0,0 0 16,0 0-16,25 0 16,-1 0-1,-24 0-15,-24-24 0,24 24 16,0 0-16,1 0 0,-1 0 16,0 0-16,0 0 15,0 0-15,1 0 16,-1 0-16,0 0 15,-24 24 64,-24-24-64,24-24-15</inkml:trace>
  <inkml:trace contextRef="#ctx0" brushRef="#br0" timeOffset="120420">8636 3510 0,'0'-24'31,"-24"24"-16,24 24 110,0 0-109,0 0 15,0 1-31,24-1 0,-24 0 16,0 0-16,0 0 16,0 1-16,25-1 0,-25 0 15,0 0-15,0 0 0,0 1 16,0 23-16,0-24 15,0 0-15,0 1 0,0-1 16,0 0-16,0 24 16,-25-24-16,25 1 0,0-1 15,0 0-15,0 0 16,0 0-16,0 1 0,0-1 16,0 24-16,0-24 0,0 1 15,0-1-15,-24 0 16,24 0-16,0 0 0,0 1 15,0-1-15,0 0 0,0 0 16,0 24-16,0-23 16,0-1-16,0 0 0,0 24 15,0-23-15,0-1 16,0 0-16,24 0 0,-24 25 16,0-25-16,0 0 0,0 0 15,0 0-15,0 1 16,0-1-16,0 0 0,0 0 15,0 0-15,25 0 16,-25 1-16,0-1 16,0 0-16,0 0 0,0 0 15,0 1 1,0-1-16,0 0 0,0 0 16,0 0-16,0 1 15,0-1-15,0 0 16,0 0-16,0 0 15,0 1-15,0-1 16,0 0-16,0 0 16,0 0-16,0 0 15,0 1 1,0-1-16,0 0 31,24-24-31,-24 24 0,0 0 16,0 1-1,0-1 1,0 0 0,0 0-1,0 0 1,0 1 0,0-1-1,0 0 16,0 0-15,0 0 15,0 1 1,0-1-17,0 0-15,0 0 16,0 0-1,0 0 1,0 1 0,0-1-16,0 0 15,0 0 1,0 0 0,0 1 93,0-1-78,0 0 0,0 0 16,-24-24 78,-1 0-109,1 0 0,0 0-1,0 0 1,0-24-16,0 24 15,-1 0-15,1-24 16,0 24-16,0 0 16,0 0-16,-1 0 15,-23 0-15,24 0 0,0 0 16,-1 24-16,1-24 0,0 0 16,0 0-1,0 0 1,-1 0 15,1 0-15,0 0 93</inkml:trace>
  <inkml:trace contextRef="#ctx0" brushRef="#br0" timeOffset="167481">12386 3486 0,'0'24'31,"24"0"16,-24 0-16,0 1-31,24-25 0,-24 48 16,0-24-16,0 25 0,25-1 15,-25 0-15,24 1 16,-24 23-16,24-23 0,-24-1 16,0 25-16,24-25 15,-24 25-15,0-25 0,0 0 16,24 1-16,-24 23 0,0-23 15,0-1-15,0 0 16,25 1-16,-25 23 0,0-23 16,0-1-16,0 1 15,0 23-15,0-23 0,0-1 16,0 0-16,0 1 0,0-25 16,0 24-16,0 1 15,24-25-15,-24 24 0,0-24 16,0 25-16,0-25 15,24 0-15,-24 25 0,0-25 16,0 0-16,0 0 0,0 0 16,0 0-1,0 1-15,0-1 16,0 0-16,0 0 16,24-24-16,-24 24 0,0 1 15,0-1-15,0 0 16,0 0-1,24 0-15,-24 1 16,0-1 0,-24-48-1,0-1 1</inkml:trace>
  <inkml:trace contextRef="#ctx0" brushRef="#br0" timeOffset="167767">12168 5494 0,'0'24'15,"0"0"1,24 0 15,1-24-31,-1 24 0,0 1 16,0-25-16,25 24 0,-25 0 15,0-24-15,0 24 16,0 0-16,1-24 0,-1 25 16,0-25-16,-24 24 15,24-24-15,-24 24 0</inkml:trace>
  <inkml:trace contextRef="#ctx0" brushRef="#br0" timeOffset="168169">12991 5566 0,'0'-24'15,"0"0"1,-24 24 15,24 24-31,-25-24 16,25 24-16,-24 0 16,0-24-16,24 25 15,-24-1-15,0 0 0,-1 0 16,1 0-16,0 1 15,-24-1-15,23-24 0,1 24 16,0 0-16,0 0 0,24 1 16,-24-25-16,0 0 15,24 24-15,-25-24 0</inkml:trace>
  <inkml:trace contextRef="#ctx0" brushRef="#br0" timeOffset="188031">7185 2204 0,'48'0'16,"-23"0"-1,-1 0 1,-48 0 109,-1 0-110</inkml:trace>
  <inkml:trace contextRef="#ctx0" brushRef="#br0" timeOffset="188421">6750 2301 0,'-25'0'0,"1"0"15,0 0-15,0 0 0,0 0 16,-1 24 0,1-24-16,0 0 15,0 0-15,0 0 32,24 24-17,-24-24-15,-1 24 16,1-24-1,0 0-15,0 0 0,0 0 16,-1 24-16,1-24 16,-24 0-16,24 0 0,-1 0 15,1 25-15,0-25 16,0 0-16,0 0 0,-1 0 16,1 0-16,24 24 31,-24-24-31,0 0 15,0 0 1</inkml:trace>
  <inkml:trace contextRef="#ctx0" brushRef="#br0" timeOffset="188639">5298 2615 0,'-48'0'0,"-1"0"15,1 24-15,0-24 16,23 0-16,1 24 0,0-24 16,0 0-16,0 0 0,0 25 15,-1-1 1,1-24-16,0 0 0,24 24 16,-24-24-16,0 24 15,-1-24-15,1 24 16</inkml:trace>
  <inkml:trace contextRef="#ctx0" brushRef="#br0" timeOffset="189490">4524 2857 0,'-48'24'0,"24"-24"16,-1 0-16,1 24 0,0-24 16,0 25-1,0-25-15,-1 24 16,1 0-1,0-24-15,24 24 16,-24-24-16,0 24 0,-1 0 16,1 1-1,0-1-15,0 0 16,0 0 0,24 0-16,-25-24 0,25 25 15,-24-1-15,0 0 16,0 0-16,0 0 15,0 1-15,-1-25 16,25 24-16,-24-24 0,0 24 16,0-24-1,24 24-15,-24-24 0,-1 24 16,1 1 0,0-25-16,24 24 15,-24-24-15,0 24 16,24 0-16,-25 0 0,1 0 15,0 1-15,24-1 16,-24-24 0,24 24-16,-24 0 15,-1 0 1,1 1-16,0-1 16,24 0-16,-24 0 15,0 0 1,24 1-16,0-1 0,-24 0 15,24 0 1,0 0-16,-25 1 16,25-1-16,-24 0 15,24 0-15,-24-24 16,24 24-16,0 0 0,-24-24 16,24 25-16,-24-1 0,-1 0 15,25 0 1,-24 0-16,24 1 0,-24-1 15,24 0-15,0 0 16,-24 0-16,24 1 16,-24-1-16,24 0 15,-25-24 1,25 24-16,0 0 31,0 1 0,0-1-15,-24 0 15,24 0-31,-24 0 16,24 0 0,-24 1-16,24-1 0</inkml:trace>
  <inkml:trace contextRef="#ctx0" brushRef="#br0" timeOffset="189886">3000 4792 0,'0'24'0,"0"1"16,-24-25 0,24 24-16,0 0 15,-24 0 1,24 0-1,0 1-15,0-1 16,0 0 0,0 0-16,0 0 15,0 0-15,0 1 16,24-1-16,-24 0 16,0 0-16,24-24 15,-24 24-15,0 1 16,24-1-1,-24 0-15,0 0 16,0 0 0,0 1 15,0-1-15,0 0 15</inkml:trace>
  <inkml:trace contextRef="#ctx0" brushRef="#br0" timeOffset="190197">2807 5131 0,'-25'0'16,"50"24"15,-1 0-15,-24 0-16,24-24 16,-24 25-1,24-1-15,-24 0 16,24 0-16,-24 0 15,25 1-15,-1-1 16,0-24 0,-24 24-16,24-24 15</inkml:trace>
  <inkml:trace contextRef="#ctx0" brushRef="#br0" timeOffset="190558">3218 5203 0,'24'-24'16,"0"24"-16,-24-24 0,24 0 16,1 24-16,-25-24 15,24 24-15,-24 24 32,-24-24-32,24 24 15,-49 24 1,25-23-16,0-1 0,0 0 15,-1 0-15,1-24 0,0 24 16,24 1-16,-24-1 16,24 0-16,-24-24 15,24 24-15,0-48 78,0 0-46</inkml:trace>
  <inkml:trace contextRef="#ctx0" brushRef="#br0" timeOffset="194207">3677 5107 0,'0'-25'15,"25"25"-15,-1-24 16,0 24 0,0-24-16,0 24 0,25-24 15,-1 0-15,1 24 0,-1-24 16,0-1-16,1 25 15,-25-24-15,0 24 0,0 0 16,-48 0 0,0 24-1,0-24-15</inkml:trace>
  <inkml:trace contextRef="#ctx0" brushRef="#br0" timeOffset="194404">3871 5010 0,'24'0'15,"-24"24"1,24 0 0,-24 0-1,0 1 1,25 23-16,-25-24 0,0 0 16,0 1-16,24 23 0,-24-24 15,0 0-15,24 1 16,-24-1-16</inkml:trace>
  <inkml:trace contextRef="#ctx0" brushRef="#br0" timeOffset="194807">4185 5155 0,'0'-24'16,"-24"24"15,0 24-15,24 0-1,-24 0 1,24 1-16,0-1 16,0 0-16,0 0 15,24-24-15,0 0 16,0 0-1,1 0-15,-25-24 16,24 0-16,0 0 16,-24-1-16,0 1 15,0 0-15,0 0 16,-24 0-16,0 24 16,-1 0-1,25 24 1,0 0-1,0 0 1</inkml:trace>
  <inkml:trace contextRef="#ctx0" brushRef="#br0" timeOffset="195376">4306 4889 0,'0'-24'15,"0"48"32,0 0-47,0 0 16,0 1-1,0-1-15,25-24 16,-25 24-16,24 0 16,0-24 15,-24 24-31,24 0 16,-24 1-16,24-25 15,-24 24-15,0 0 16,25 0-16,-25 0 0,0 1 15,0-1 1,24 0 0,-24-48 31,0 0-32,24-1-15</inkml:trace>
  <inkml:trace contextRef="#ctx0" brushRef="#br0" timeOffset="195753">4572 4962 0,'0'-25'31,"0"50"0,0-1-15,0 0 15,-24-24-31,24 24 16,-24-24 0,24 24 15,24-24-16,0 0-15,1 24 16,-1-24-16,0 25 0,0-1 16,0-24-16,1 24 15,-1 0-15,-24 0 0,24 1 16,-24-1-16,24-24 16,-24 24-16,0 0 0</inkml:trace>
  <inkml:trace contextRef="#ctx0" brushRef="#br0" timeOffset="196156">4863 5034 0,'-24'0'16,"-1"0"-1,25 24 1,25-24 15,-1 0-15,0 0-1,0-24 1,0 24-16,1-24 16,-25 0-1,0 0-15,0-1 16,0 1-16,-25 0 15,1 24 1,0 0-16,0 0 16,0 24-1,24 0-15,0 1 0,-25-1 16,25 0-16,0 0 0,25 0 16,-25 0-16,24 1 15,0-1-15,0-24 16,0 24-16,1-24 0,-1 0 15</inkml:trace>
  <inkml:trace contextRef="#ctx0" brushRef="#br0" timeOffset="196504">5105 4889 0,'0'-24'16,"-25"0"-16,25-1 15,0 50 16,25-25-15,-25 24-16,24 0 0,-24 0 16,0 25-1,24-25-15,-24 0 0,0 0 16,0 0 0,0 0-16,-24-24 0,24-24 31,0 0-16,0 0-15,0 0 0,24-25 16,-24 25-16,24 0 0,0-24 16,1 23-1,-1 25-15,0 0 0,0 25 16,-24-1-16,24 24 16,1-24-16,-1 49 0,-24-25 15,0 25-15</inkml:trace>
  <inkml:trace contextRef="#ctx0" brushRef="#br0" timeOffset="197723">3556 5711 0,'25'0'32,"-1"0"-1,-24-24-15,0 0 15,0 0 0,-24 24-31,24-24 31,-25-1-31,25 1 16</inkml:trace>
  <inkml:trace contextRef="#ctx0" brushRef="#br0" timeOffset="197933">3532 5373 0,'-24'-24'0,"24"-1"15,-24 1 1,24 0 0,0 0-1,0 0 1,24 24-1,-24-25-15,0 1 16,24 0-16</inkml:trace>
  <inkml:trace contextRef="#ctx0" brushRef="#br0" timeOffset="198135">3677 4792 0,'0'-24'16,"25"0"0,-1 0-1,-24-1 17,24 25-17,-24-24-15</inkml:trace>
  <inkml:trace contextRef="#ctx0" brushRef="#br0" timeOffset="198381">4016 4405 0,'0'-24'16,"0"0"-16,24 24 15,-24-24-15,24-1 16,1 25-1,-25-24-15,24 24 16,-24-24-16,24 24 0,0-24 16,0 24-1,-24-24 1,25 24-16,-25-25 16,24 25-1,-24-24-15</inkml:trace>
  <inkml:trace contextRef="#ctx0" brushRef="#br0" timeOffset="198484">4258 4139 0,'24'-24'0,"0"24"47,-24-24-47,25 24 16,-1-25 0</inkml:trace>
  <inkml:trace contextRef="#ctx0" brushRef="#br0" timeOffset="198706">4621 3946 0,'24'0'0,"-24"-25"16,24 25 0,0 0-16,1-24 15,-1 24-15,0-24 16,0 24-1,0-24-15,1 24 16,-25-24 0,24 24-16,0-25 15</inkml:trace>
  <inkml:trace contextRef="#ctx0" brushRef="#br0" timeOffset="198881">5129 3679 0,'0'-24'0,"24"24"16,0 0 47,0 0-48</inkml:trace>
  <inkml:trace contextRef="#ctx0" brushRef="#br0" timeOffset="199061">5564 3510 0,'24'-24'0,"1"24"31,-1-24-15,0 24-16,-24-24 15,24 24-15,0-25 16,1 25-16,-1-24 0,0 24 16</inkml:trace>
  <inkml:trace contextRef="#ctx0" brushRef="#br0" timeOffset="199666">6000 3292 0,'24'0'16,"-24"-24"-16,24 24 15,0 0 1,0-24 15,1 24-31,-1 0 16,0-24-16,0 24 0,0 0 16,25 0-16,-25-24 15,0 24-15,0 0 0,25-25 16,-25 25-16,0 0 15,0 0-15,1-24 16,-1 24-16,0-24 16,0 24-1,0 0-15,-24-24 0,24 24 16,1 0-16,-1 0 16,-24-24-16,24 24 15,0 0-15,0-25 16,1 25-1,-1 0 1,0-24 0,0 24-16,0 0 15,1 0 1,-1 0 0,0 0-16,0 0 15,0 0 1,1 0-1,-1 0 1,0 0 47,0-24-48,0 24 1,-24-24-16,24 24 0,-24-24 15</inkml:trace>
  <inkml:trace contextRef="#ctx0" brushRef="#br0" timeOffset="200050">6846 2809 0,'-24'0'16,"0"0"-16,0 0 16,48 0 15,0 24-15,0-24-1,25 0-15,-1 0 0,-24 0 16,25 0-16,-1 0 15,0 0-15,1 0 0,-25 0 16,0 0-16,0 0 0,1 0 16,-1 0-1,-24 24 1,0 0 0,0 0-1,-24 1-15,24-1 16,0 0-16,0 0 15,-25 24-15,1-23 0,0 23 16,0-24-16</inkml:trace>
  <inkml:trace contextRef="#ctx0" brushRef="#br0" timeOffset="212904">10257 75 0,'-48'24'32,"24"-24"-17,24 24 17,0 1-17,0-1 1,0 0-1,0 0-15,0 0 0,0 1 16,0 23-16,0 0 16,-25-23-16,25 23 0,0 0 15,0 1-15,0-25 16,0 24-16,0-24 0,0 25 16,0-25-16,25 0 0,-25 0 15,24 1 1</inkml:trace>
  <inkml:trace contextRef="#ctx0" brushRef="#br0" timeOffset="213367">10257 2 0,'-24'0'0,"0"0"15,0 0-15,-1 0 16,1 0-16,0 25 16,0-1-16,0-24 15,0 24-15,-1 0 0,25 0 16,-24 1-16,0-1 0,24 0 15,-24-24-15,24 24 16,-24-24-16,24 24 0,24-24 47,0-24-47,0 0 16,0 0-16,1 0 15,-1-1-15,0 1 0,24 0 16,-24 24-16,1-24 15,-1 0-15,0 24 0,0 0 16,0 0-16,1 0 0,-1 0 16,0 24-16,0 0 15,25 0-15,-25 0 0,24 1 16,-24-1-16,1 0 16,-1 0-16,0-24 0</inkml:trace>
  <inkml:trace contextRef="#ctx0" brushRef="#br0" timeOffset="-210839.73">12096 6921 0,'0'-24'15,"-24"24"16,24 24 16,-25-24-31,25 24 15,0 0-15,25-24-16,-25 25 0,24-1 15,-24 0-15,24 0 16,-24 0-16,24 0 0,0 1 16,-24-1-16,0 0 0,24-24 15,-24 24 1,25-24-16,-25-24 16,24 0-16,0 0 15,24-25-15,-23 1 0,23 0 16,0-1-16,1-23 0,-25 23 15,24-23-15,1 23 16,-25 1-16,24 24 0,-24-25 16,1 25-16,-1 24 0,0-24 15,0 24 1,-24 24 15</inkml:trace>
  <inkml:trace contextRef="#ctx0" brushRef="#br0" timeOffset="-209964.73">12942 6147 0,'0'-24'16,"0"-1"-16,0 1 16,-24 24-16,0-24 15,0 24-15,-25 0 0,25 0 16,-24 0-16,-25 0 15,1 0-15,-1 24 0,1 0 16,-1 1-16,-24-1 16,25 0-16,-25 0 0,24 25 15,1-25-15,-1 24 0,1 1 16,23-1-16,-23 0 16,23 1-16,1 23 0,24-23 15,-25 23-15,1 1 16,24-1-16,0 1 0,-1 0 15,1-1-15,0 1 0,24-1 16,0 1-16,0-25 16,24 25-16,0-1 0,25-23 15,-1 23-15,1-23 0,-1-1 16,0 0-16,25 1 16,-25-1-16,25-24 0,-1 1 15,25 23-15,-24-48 16,23 24-16,1-24 0,0 0 15,24 0-15,-24-24 0,24 24 16,-25-24-16,25-25 16,-24 25-16,0-24 0,0 24 15,-25-25-15,1 1 16,-1-25-16,1 25 0,-25-25 16,1 1-16,-1-1 0,-24 1 15,0-1-15,-24-24 16,25 25-16,-25-1 0,0 1 15,-25-1-15,25 0 16,-24 25-16,0-25 0,0 25 16,-24 0-16,23-1 0,-23 1 15,0 0-15,-25-1 16,25 1-16,-25 24 0,25-25 16,-25 25-16,25 0 15,-1 0-15,1 24 0,0-25 16,23 25-16,1 0 15,0 0-15,0 0 16,0 0-16,-1 0 31,1 0-15,0 0 0,0 0-1,0 0 1,-1 0-1,1 0-15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63 0,'-21'0'16,"21"-21"-16,-21 21 15,21-21-15,0 0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2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106 0 0,'0'21'0,"-21"-21"0,21 21 16,0 0-1,0 0 1,-21 1-16,0-1 15,0 21-15,-1 0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0,'0'-22'16,"21"22"0,0 0-1,-21 22 1,0-1-1,0 0-15,0 0 16,21 0-16,-21 22 0,21-1 16,-21 0-16,22 1 0,-1-1 15,-21 0-15,21-20 16,-21 20-16,21-21 0,-21 0 16,0 0-16,21-21 15</inkml:trace>
  <inkml:trace contextRef="#ctx0" brushRef="#br0" timeOffset="661">466 85 0,'-43'-21'0,"22"21"0,0-21 16,0 21-16,-1-21 15,22-1-15,22 22 31,-1 0-31,0 0 16,0 0-16,22 0 0,-22 0 16,21 0-16,0 0 15,-21 0-15,22 22 0,-22-22 16,0 0-16,0 0 16,1 21-16,-1-21 0,0 21 15,-21 0-15,0 0 16,21 0-16,-21 0 15,0 22-15,0-22 0,21 21 16,-21-20-16,21 20 16,-21 0-16,21 0 0,-21 1 15,22-22-15,-22 21 0,0 1 16,21-22-16,-21 0 16,0 21-16,0-21 0,0 1 15,21-1 1,-21 0-16,21 0 15,-21 0 17,21-21-32,-21 22 15,-21-1 1,0-21 0,0 0-16,0 21 0,-22-21 15,22 0-15,-21 0 16,0 0-16,-1 0 0,22 0 15,-21 0-15,20-21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15:36.3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281 127 0,'0'-21'16,"-21"21"-1,21-21-15,-21 21 32,0 0-1,-1 0-31,1 21 16,0-21-1,21 21-15,-21 0 0,0 0 16,-1 0-16,1 22 15,0-22-15,21 21 0,-21 1 16,21-1-16,-21 0 0,21 1 16,0-1-16,21-21 15,0 22-15,-21-22 0,21 0 16,0 0-16,1-21 16,20 21-16,-21-21 0,0-21 15,22 21-15,-1-21 0,-21 0 16,21-22-16,-20 22 15,-1-21-15,0-1 0,-21 1 16,0 0-16,0 0 16,0-1-16,-21-20 0,0 20 15,-1 22-15,-20-21 0,21 0 16,0 20-16,0 1 16,0 21-16,-22-21 0,22 21 15,0 21 1,0-21-16,-1 21 0,22 1 15,-21-22-15,21 21 0,-21 0 16,21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9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50 254 0,'-22'0'15,"22"-21"-15,-21 0 16,21 0-16,0-1 0,0 1 16,21 0-16,1-21 15,-22 20-15,42 1 0,-21 0 16,0 21-16,1 0 15,-1 0-15,0 0 0,0 21 16,0 0-16,-21 1 0,0 20 16,0 0-16,-21-20 15,0 20-15,21 0 0,-42 0 16,20 1-16,1-22 16,0 0-16,0 0 0,0 1 15,-1-22-15,22 21 0,-21-21 16,42 0-1,1 0-15,-1 0 0,0-21 16,21 21-16,1 0 16,-1-22-16,0 22 0,1 0 15,20 0-15,-20 0 0,-1 0 16,0-21-16</inkml:trace>
  <inkml:trace contextRef="#ctx0" brushRef="#br0" timeOffset="252">600 190 0,'-21'0'0,"42"0"47,0-21-31,0 21-16,22 0 0,-1-21 15,0 21-15,1 0 0,-1 0 16,0 0-16,-20 0 16,20 0-16,-21 0 0,0 0 15</inkml:trace>
  <inkml:trace contextRef="#ctx0" brushRef="#br0" timeOffset="510">1023 42 0,'-21'0'16,"21"-21"-16,-21 21 0,0 0 16,21-21-1,21 21-15,0 0 16,0 0-1,1 0-15,-1 0 0,0 21 16,21-21-16,-21 21 0,0 1 16,-21-1-16,0 0 15,0 21-15,-21-21 0,0 22 16,-42-1-16,20 0 0,-41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8.1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43 212 0,'-21'0'0,"-1"0"16,44 0 15,-1 0-31,0-22 16,21 22-16,-20 0 15,20 0-15,0 0 0,0-21 16,1 21-16,-1 0 0,-21 0 16,22 0-16,-22-21 15,0 21-15,0 0 16</inkml:trace>
  <inkml:trace contextRef="#ctx0" brushRef="#br0" timeOffset="250">360 0 0,'-21'0'0,"0"0"15,0 0-15,0 0 16,42 0 0,0 0-1,0 21-15,22-21 0,-22 21 16,21-21-16,0 22 16,-21-1-16,22 0 0,-22 0 15,0 0 1,-21 0-16,0 0 0,-21 1 15,0-1-15,-22 0 0,1 21 16,-21-20-16,-1 20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7.5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32 0,'-22'-21'16,"22"0"-1,0 42 16,0 0-15,22 22-16,-22-22 0,0 0 16,0 22-16,0-22 15,21 21-15,-21-21 0,0 21 16,0-20-16,0 20 16,0-21-16,-21 0 0,21 1 15</inkml:trace>
  <inkml:trace contextRef="#ctx0" brushRef="#br0" timeOffset="289">0 435 0,'0'21'15,"21"-21"17,-21-21-32,21 21 0,0 0 15,0-22-15,22 22 16,-22-21-16,21 0 0,-21 21 16,22 0-16,-22-21 0,0 21 15,0 0-15,0 0 16,-21 21 15,-21-21-15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0 211 0,'21'0'47,"0"0"-47,0 0 16,0 0-16,22 0 0,-1 0 16,-21 0-16,22-21 15,-1 21-15,-21 0 0,21 0 16,-20 0-16,-1-21 0,0 21 15,0 0-15,0 0 16,1 0-16,-22-21 31</inkml:trace>
  <inkml:trace contextRef="#ctx0" brushRef="#br0" timeOffset="300">275 0 0,'21'0'47,"0"21"-31,22-21-16,-22 0 15,0 21-15,21 0 0,1-21 16,-22 21-16,0 1 15,21-22-15,-42 21 0,21 0 16,1 0-16,-22 0 16,0 0-16,-22 0 0,1 1 15,0-1-15,-21 0 0,21 21 16,-43-20-16,22-1 16,-1 0-16,1 0 0,0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21" Type="http://schemas.openxmlformats.org/officeDocument/2006/relationships/image" Target="../media/image132.emf"/><Relationship Id="rId42" Type="http://schemas.openxmlformats.org/officeDocument/2006/relationships/customXml" Target="../ink/ink24.xml"/><Relationship Id="rId47" Type="http://schemas.openxmlformats.org/officeDocument/2006/relationships/image" Target="../media/image145.emf"/><Relationship Id="rId63" Type="http://schemas.openxmlformats.org/officeDocument/2006/relationships/image" Target="../media/image153.emf"/><Relationship Id="rId68" Type="http://schemas.openxmlformats.org/officeDocument/2006/relationships/customXml" Target="../ink/ink37.xml"/><Relationship Id="rId16" Type="http://schemas.openxmlformats.org/officeDocument/2006/relationships/customXml" Target="../ink/ink11.xml"/><Relationship Id="rId11" Type="http://schemas.openxmlformats.org/officeDocument/2006/relationships/image" Target="../media/image127.emf"/><Relationship Id="rId32" Type="http://schemas.openxmlformats.org/officeDocument/2006/relationships/customXml" Target="../ink/ink19.xml"/><Relationship Id="rId37" Type="http://schemas.openxmlformats.org/officeDocument/2006/relationships/image" Target="../media/image140.emf"/><Relationship Id="rId53" Type="http://schemas.openxmlformats.org/officeDocument/2006/relationships/image" Target="../media/image148.emf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image" Target="../media/image161.emf"/><Relationship Id="rId5" Type="http://schemas.openxmlformats.org/officeDocument/2006/relationships/image" Target="../media/image124.emf"/><Relationship Id="rId61" Type="http://schemas.openxmlformats.org/officeDocument/2006/relationships/image" Target="../media/image152.emf"/><Relationship Id="rId19" Type="http://schemas.openxmlformats.org/officeDocument/2006/relationships/image" Target="../media/image131.emf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135.emf"/><Relationship Id="rId30" Type="http://schemas.openxmlformats.org/officeDocument/2006/relationships/customXml" Target="../ink/ink18.xml"/><Relationship Id="rId35" Type="http://schemas.openxmlformats.org/officeDocument/2006/relationships/image" Target="../media/image139.emf"/><Relationship Id="rId43" Type="http://schemas.openxmlformats.org/officeDocument/2006/relationships/image" Target="../media/image143.emf"/><Relationship Id="rId48" Type="http://schemas.openxmlformats.org/officeDocument/2006/relationships/customXml" Target="../ink/ink27.xml"/><Relationship Id="rId56" Type="http://schemas.openxmlformats.org/officeDocument/2006/relationships/customXml" Target="../ink/ink31.xml"/><Relationship Id="rId64" Type="http://schemas.openxmlformats.org/officeDocument/2006/relationships/customXml" Target="../ink/ink35.xml"/><Relationship Id="rId69" Type="http://schemas.openxmlformats.org/officeDocument/2006/relationships/image" Target="../media/image156.emf"/><Relationship Id="rId77" Type="http://schemas.openxmlformats.org/officeDocument/2006/relationships/image" Target="../media/image160.emf"/><Relationship Id="rId8" Type="http://schemas.openxmlformats.org/officeDocument/2006/relationships/customXml" Target="../ink/ink7.xml"/><Relationship Id="rId51" Type="http://schemas.openxmlformats.org/officeDocument/2006/relationships/image" Target="../media/image147.emf"/><Relationship Id="rId72" Type="http://schemas.openxmlformats.org/officeDocument/2006/relationships/customXml" Target="../ink/ink39.xml"/><Relationship Id="rId80" Type="http://schemas.openxmlformats.org/officeDocument/2006/relationships/customXml" Target="../ink/ink43.xml"/><Relationship Id="rId3" Type="http://schemas.openxmlformats.org/officeDocument/2006/relationships/image" Target="../media/image1.png"/><Relationship Id="rId12" Type="http://schemas.openxmlformats.org/officeDocument/2006/relationships/customXml" Target="../ink/ink9.xml"/><Relationship Id="rId17" Type="http://schemas.openxmlformats.org/officeDocument/2006/relationships/image" Target="../media/image130.emf"/><Relationship Id="rId25" Type="http://schemas.openxmlformats.org/officeDocument/2006/relationships/image" Target="../media/image134.emf"/><Relationship Id="rId33" Type="http://schemas.openxmlformats.org/officeDocument/2006/relationships/image" Target="../media/image138.emf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59" Type="http://schemas.openxmlformats.org/officeDocument/2006/relationships/image" Target="../media/image151.emf"/><Relationship Id="rId67" Type="http://schemas.openxmlformats.org/officeDocument/2006/relationships/image" Target="../media/image155.emf"/><Relationship Id="rId20" Type="http://schemas.openxmlformats.org/officeDocument/2006/relationships/customXml" Target="../ink/ink13.xml"/><Relationship Id="rId41" Type="http://schemas.openxmlformats.org/officeDocument/2006/relationships/image" Target="../media/image142.emf"/><Relationship Id="rId54" Type="http://schemas.openxmlformats.org/officeDocument/2006/relationships/customXml" Target="../ink/ink30.xml"/><Relationship Id="rId62" Type="http://schemas.openxmlformats.org/officeDocument/2006/relationships/customXml" Target="../ink/ink34.xml"/><Relationship Id="rId70" Type="http://schemas.openxmlformats.org/officeDocument/2006/relationships/customXml" Target="../ink/ink38.xml"/><Relationship Id="rId75" Type="http://schemas.openxmlformats.org/officeDocument/2006/relationships/image" Target="../media/image159.emf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6.xml"/><Relationship Id="rId15" Type="http://schemas.openxmlformats.org/officeDocument/2006/relationships/image" Target="../media/image129.emf"/><Relationship Id="rId23" Type="http://schemas.openxmlformats.org/officeDocument/2006/relationships/image" Target="../media/image133.emf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146.emf"/><Relationship Id="rId57" Type="http://schemas.openxmlformats.org/officeDocument/2006/relationships/image" Target="../media/image150.emf"/><Relationship Id="rId10" Type="http://schemas.openxmlformats.org/officeDocument/2006/relationships/customXml" Target="../ink/ink8.xml"/><Relationship Id="rId31" Type="http://schemas.openxmlformats.org/officeDocument/2006/relationships/image" Target="../media/image137.emf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154.emf"/><Relationship Id="rId73" Type="http://schemas.openxmlformats.org/officeDocument/2006/relationships/image" Target="../media/image158.emf"/><Relationship Id="rId78" Type="http://schemas.openxmlformats.org/officeDocument/2006/relationships/customXml" Target="../ink/ink42.xml"/><Relationship Id="rId81" Type="http://schemas.openxmlformats.org/officeDocument/2006/relationships/image" Target="../media/image162.emf"/><Relationship Id="rId4" Type="http://schemas.openxmlformats.org/officeDocument/2006/relationships/customXml" Target="../ink/ink5.xml"/><Relationship Id="rId9" Type="http://schemas.openxmlformats.org/officeDocument/2006/relationships/image" Target="../media/image126.emf"/><Relationship Id="rId13" Type="http://schemas.openxmlformats.org/officeDocument/2006/relationships/image" Target="../media/image128.emf"/><Relationship Id="rId18" Type="http://schemas.openxmlformats.org/officeDocument/2006/relationships/customXml" Target="../ink/ink12.xml"/><Relationship Id="rId39" Type="http://schemas.openxmlformats.org/officeDocument/2006/relationships/image" Target="../media/image141.emf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image" Target="../media/image149.emf"/><Relationship Id="rId76" Type="http://schemas.openxmlformats.org/officeDocument/2006/relationships/customXml" Target="../ink/ink41.xml"/><Relationship Id="rId7" Type="http://schemas.openxmlformats.org/officeDocument/2006/relationships/image" Target="../media/image125.emf"/><Relationship Id="rId71" Type="http://schemas.openxmlformats.org/officeDocument/2006/relationships/image" Target="../media/image157.emf"/><Relationship Id="rId2" Type="http://schemas.openxmlformats.org/officeDocument/2006/relationships/hyperlink" Target="https://jsonlint.com/" TargetMode="External"/><Relationship Id="rId29" Type="http://schemas.openxmlformats.org/officeDocument/2006/relationships/image" Target="../media/image136.emf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144.emf"/><Relationship Id="rId66" Type="http://schemas.openxmlformats.org/officeDocument/2006/relationships/customXml" Target="../ink/ink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hyperlink" Target="http://localhost:8090/" TargetMode="External"/><Relationship Id="rId7" Type="http://schemas.openxmlformats.org/officeDocument/2006/relationships/hyperlink" Target="https://plugins.jenkins.io/maven-plugin" TargetMode="External"/><Relationship Id="rId2" Type="http://schemas.openxmlformats.org/officeDocument/2006/relationships/hyperlink" Target="https://www.jenkins.io/download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plugins.jenkins.io/github" TargetMode="External"/><Relationship Id="rId5" Type="http://schemas.openxmlformats.org/officeDocument/2006/relationships/hyperlink" Target="https://plugins.jenkins.io/cloudfoundry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6.emf"/><Relationship Id="rId11" Type="http://schemas.openxmlformats.org/officeDocument/2006/relationships/image" Target="../media/image8.jpeg"/><Relationship Id="rId5" Type="http://schemas.openxmlformats.org/officeDocument/2006/relationships/customXml" Target="../ink/ink2.xml"/><Relationship Id="rId10" Type="http://schemas.openxmlformats.org/officeDocument/2006/relationships/image" Target="../media/image118.emf"/><Relationship Id="rId4" Type="http://schemas.openxmlformats.org/officeDocument/2006/relationships/image" Target="../media/image115.emf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What is Node 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is an open-source, Cross Platform, Java script runtime environment and used for executing Java Script code outside web browser.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Node.js is a great web framework for beginners because it works great for data-intensive applications, like streaming and real-time apps, and Node.js makes it east to start building backend.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Build Application Logic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Send Email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 lookups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Automations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Host Web Apps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D01157-36DA-4E68-BF90-C2CB4DC670E8}"/>
              </a:ext>
            </a:extLst>
          </p:cNvPr>
          <p:cNvSpPr/>
          <p:nvPr/>
        </p:nvSpPr>
        <p:spPr>
          <a:xfrm>
            <a:off x="609600" y="1968137"/>
            <a:ext cx="2063931" cy="84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CE843-43BA-4038-B89B-F1B779A12E71}"/>
              </a:ext>
            </a:extLst>
          </p:cNvPr>
          <p:cNvSpPr/>
          <p:nvPr/>
        </p:nvSpPr>
        <p:spPr>
          <a:xfrm>
            <a:off x="7402286" y="1581051"/>
            <a:ext cx="1602377" cy="17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A88BF5-CFA1-4D3C-9F2C-BACCDCC91CCC}"/>
              </a:ext>
            </a:extLst>
          </p:cNvPr>
          <p:cNvSpPr/>
          <p:nvPr/>
        </p:nvSpPr>
        <p:spPr>
          <a:xfrm>
            <a:off x="2673531" y="1968137"/>
            <a:ext cx="4728755" cy="494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0170B976-6F25-490E-9CD0-14B42729D299}"/>
              </a:ext>
            </a:extLst>
          </p:cNvPr>
          <p:cNvSpPr/>
          <p:nvPr/>
        </p:nvSpPr>
        <p:spPr>
          <a:xfrm rot="15889763">
            <a:off x="8464213" y="2846333"/>
            <a:ext cx="461554" cy="616131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19CBAC0-B038-42E7-913E-AF69C069FE3A}"/>
              </a:ext>
            </a:extLst>
          </p:cNvPr>
          <p:cNvSpPr/>
          <p:nvPr/>
        </p:nvSpPr>
        <p:spPr>
          <a:xfrm>
            <a:off x="2673531" y="2501929"/>
            <a:ext cx="4728755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DA6-DD26-4AE4-AA1D-C0C41DB14FA5}"/>
              </a:ext>
            </a:extLst>
          </p:cNvPr>
          <p:cNvSpPr txBox="1"/>
          <p:nvPr/>
        </p:nvSpPr>
        <p:spPr>
          <a:xfrm>
            <a:off x="9213669" y="1581051"/>
            <a:ext cx="253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  <a:p>
            <a:r>
              <a:rPr lang="en-US" dirty="0"/>
              <a:t>ABAP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082AE-9A75-4E9E-AE71-1BAE255C08B7}"/>
              </a:ext>
            </a:extLst>
          </p:cNvPr>
          <p:cNvSpPr txBox="1"/>
          <p:nvPr/>
        </p:nvSpPr>
        <p:spPr>
          <a:xfrm>
            <a:off x="714103" y="2896797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CC8723-2246-4331-9B7C-81F6432A7AE1}"/>
              </a:ext>
            </a:extLst>
          </p:cNvPr>
          <p:cNvSpPr/>
          <p:nvPr/>
        </p:nvSpPr>
        <p:spPr>
          <a:xfrm>
            <a:off x="9213669" y="2132206"/>
            <a:ext cx="116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 Script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2F9B27-342E-4267-BBA8-6381E6CC4817}"/>
              </a:ext>
            </a:extLst>
          </p:cNvPr>
          <p:cNvSpPr/>
          <p:nvPr/>
        </p:nvSpPr>
        <p:spPr>
          <a:xfrm>
            <a:off x="9309463" y="2501538"/>
            <a:ext cx="1402080" cy="395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JS</a:t>
            </a:r>
          </a:p>
        </p:txBody>
      </p:sp>
    </p:spTree>
    <p:extLst>
      <p:ext uri="{BB962C8B-B14F-4D97-AF65-F5344CB8AC3E}">
        <p14:creationId xmlns:p14="http://schemas.microsoft.com/office/powerpoint/2010/main" val="365614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Development Tools?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1: Install your dev tool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 – SAP Business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s Application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VSCode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– Free tool provided by Microsoft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gives thousands of plugins which we can install to make life of a developer easy.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https://code.visualstudio.com/download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Step 2: Install Node JS</a:t>
            </a:r>
          </a:p>
          <a:p>
            <a:pPr lvl="0"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Download and install node </a:t>
            </a:r>
            <a:r>
              <a:rPr lang="en-US" b="1" dirty="0" err="1">
                <a:solidFill>
                  <a:prstClr val="black"/>
                </a:solidFill>
                <a:latin typeface="Calibri"/>
              </a:rPr>
              <a:t>js</a:t>
            </a:r>
            <a:r>
              <a:rPr lang="en-US" b="1" dirty="0">
                <a:solidFill>
                  <a:prstClr val="black"/>
                </a:solidFill>
              </a:rPr>
              <a:t> - </a:t>
            </a:r>
            <a:r>
              <a:rPr lang="en-US" b="1" dirty="0">
                <a:solidFill>
                  <a:prstClr val="black"/>
                </a:solidFill>
                <a:hlinkClick r:id="rId3"/>
              </a:rPr>
              <a:t>https://nodejs.org/en/</a:t>
            </a:r>
            <a:endParaRPr lang="en-US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 if its available</a:t>
            </a: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node -v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Funda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 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 is a case sensitive programming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Every statement ends with semi-column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Every variable or function follows JS naming convention (camel-case). The first letter is small and next consecutive word, first letter is capital.</a:t>
            </a:r>
          </a:p>
          <a:p>
            <a:pPr lvl="1"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Iloveindia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iLoveIndia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			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 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An array is a collection of values, each value is an item of an array. The index of first item always starts with zero (0)</a:t>
            </a:r>
          </a:p>
          <a:p>
            <a:pPr marL="342900" indent="-342900">
              <a:buAutoNum type="arabicPeriod" startAt="4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Objects are like structures to contain multiple fields of different kinds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{ “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propName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,  “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PropertyName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</a:t>
            </a:r>
            <a:r>
              <a:rPr lang="en-US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…. }</a:t>
            </a: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Java Script Object Notation </a:t>
            </a:r>
            <a:r>
              <a:rPr lang="en-US" dirty="0">
                <a:solidFill>
                  <a:prstClr val="black"/>
                </a:solidFill>
                <a:sym typeface="Wingdings" panose="05000000000000000000" pitchFamily="2" charset="2"/>
              </a:rPr>
              <a:t>– JSON </a:t>
            </a:r>
            <a:r>
              <a:rPr lang="en-US" dirty="0">
                <a:solidFill>
                  <a:prstClr val="black"/>
                </a:solidFill>
                <a:sym typeface="Wingdings" panose="05000000000000000000" pitchFamily="2" charset="2"/>
                <a:hlinkClick r:id="rId2"/>
              </a:rPr>
              <a:t>https://jsonlint.com/</a:t>
            </a:r>
            <a:endParaRPr lang="en-US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2C28F3-D8FE-452E-A7F7-B02B8C5B941E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689046"/>
          <a:ext cx="11049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1069063476"/>
                    </a:ext>
                  </a:extLst>
                </a:gridCol>
              </a:tblGrid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6985"/>
                  </a:ext>
                </a:extLst>
              </a:tr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Item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17750"/>
                  </a:ext>
                </a:extLst>
              </a:tr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Item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66284"/>
                  </a:ext>
                </a:extLst>
              </a:tr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Item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9710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14:cNvPr>
              <p14:cNvContentPartPr/>
              <p14:nvPr/>
            </p14:nvContentPartPr>
            <p14:xfrm>
              <a:off x="3167820" y="3063240"/>
              <a:ext cx="149760" cy="23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8820" y="3054240"/>
                <a:ext cx="1674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14:cNvPr>
              <p14:cNvContentPartPr/>
              <p14:nvPr/>
            </p14:nvContentPartPr>
            <p14:xfrm>
              <a:off x="3144420" y="3931920"/>
              <a:ext cx="422280" cy="169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5420" y="3922920"/>
                <a:ext cx="4399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14:cNvPr>
              <p14:cNvContentPartPr/>
              <p14:nvPr/>
            </p14:nvContentPartPr>
            <p14:xfrm>
              <a:off x="3383100" y="3520440"/>
              <a:ext cx="213840" cy="129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4100" y="3511440"/>
                <a:ext cx="2314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14:cNvPr>
              <p14:cNvContentPartPr/>
              <p14:nvPr/>
            </p14:nvContentPartPr>
            <p14:xfrm>
              <a:off x="3162420" y="3531600"/>
              <a:ext cx="122400" cy="164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420" y="3522600"/>
                <a:ext cx="1400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14:cNvPr>
              <p14:cNvContentPartPr/>
              <p14:nvPr/>
            </p14:nvContentPartPr>
            <p14:xfrm>
              <a:off x="3398580" y="3093840"/>
              <a:ext cx="221760" cy="160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9580" y="3084840"/>
                <a:ext cx="2394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14:cNvPr>
              <p14:cNvContentPartPr/>
              <p14:nvPr/>
            </p14:nvContentPartPr>
            <p14:xfrm>
              <a:off x="6172380" y="3001680"/>
              <a:ext cx="29880" cy="9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3380" y="2992680"/>
                <a:ext cx="47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14:cNvPr>
              <p14:cNvContentPartPr/>
              <p14:nvPr/>
            </p14:nvContentPartPr>
            <p14:xfrm>
              <a:off x="6317100" y="2872800"/>
              <a:ext cx="23040" cy="168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08100" y="2863800"/>
                <a:ext cx="406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14:cNvPr>
              <p14:cNvContentPartPr/>
              <p14:nvPr/>
            </p14:nvContentPartPr>
            <p14:xfrm>
              <a:off x="5905620" y="2878200"/>
              <a:ext cx="190800" cy="216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6620" y="2869200"/>
                <a:ext cx="2084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14:cNvPr>
              <p14:cNvContentPartPr/>
              <p14:nvPr/>
            </p14:nvContentPartPr>
            <p14:xfrm>
              <a:off x="7223580" y="2940480"/>
              <a:ext cx="107280" cy="9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14580" y="2931480"/>
                <a:ext cx="1249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14:cNvPr>
              <p14:cNvContentPartPr/>
              <p14:nvPr/>
            </p14:nvContentPartPr>
            <p14:xfrm>
              <a:off x="6407820" y="2847600"/>
              <a:ext cx="610560" cy="287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8820" y="2838532"/>
                <a:ext cx="628200" cy="305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14:cNvPr>
              <p14:cNvContentPartPr/>
              <p14:nvPr/>
            </p14:nvContentPartPr>
            <p14:xfrm>
              <a:off x="7490340" y="2842200"/>
              <a:ext cx="579600" cy="198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81340" y="2833200"/>
                <a:ext cx="5972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14:cNvPr>
              <p14:cNvContentPartPr/>
              <p14:nvPr/>
            </p14:nvContentPartPr>
            <p14:xfrm>
              <a:off x="8237340" y="2857320"/>
              <a:ext cx="481680" cy="175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8340" y="2848320"/>
                <a:ext cx="4993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14:cNvPr>
              <p14:cNvContentPartPr/>
              <p14:nvPr/>
            </p14:nvContentPartPr>
            <p14:xfrm>
              <a:off x="6736140" y="3383280"/>
              <a:ext cx="9720" cy="84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7140" y="3374280"/>
                <a:ext cx="273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14:cNvPr>
              <p14:cNvContentPartPr/>
              <p14:nvPr/>
            </p14:nvContentPartPr>
            <p14:xfrm>
              <a:off x="6758820" y="3272040"/>
              <a:ext cx="7920" cy="27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50211" y="3262922"/>
                <a:ext cx="24793" cy="45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14:cNvPr>
              <p14:cNvContentPartPr/>
              <p14:nvPr/>
            </p14:nvContentPartPr>
            <p14:xfrm>
              <a:off x="7147620" y="3360240"/>
              <a:ext cx="167760" cy="73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38639" y="3351240"/>
                <a:ext cx="185362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14:cNvPr>
              <p14:cNvContentPartPr/>
              <p14:nvPr/>
            </p14:nvContentPartPr>
            <p14:xfrm>
              <a:off x="7482780" y="3336480"/>
              <a:ext cx="30960" cy="9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73780" y="3327480"/>
                <a:ext cx="48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14:cNvPr>
              <p14:cNvContentPartPr/>
              <p14:nvPr/>
            </p14:nvContentPartPr>
            <p14:xfrm>
              <a:off x="7482780" y="3375720"/>
              <a:ext cx="99360" cy="33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3780" y="3366621"/>
                <a:ext cx="117000" cy="50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14:cNvPr>
              <p14:cNvContentPartPr/>
              <p14:nvPr/>
            </p14:nvContentPartPr>
            <p14:xfrm>
              <a:off x="6841620" y="3314880"/>
              <a:ext cx="192600" cy="137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2620" y="3305880"/>
                <a:ext cx="210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14:cNvPr>
              <p14:cNvContentPartPr/>
              <p14:nvPr/>
            </p14:nvContentPartPr>
            <p14:xfrm>
              <a:off x="5943420" y="3276720"/>
              <a:ext cx="595080" cy="312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34415" y="3267720"/>
                <a:ext cx="612731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14:cNvPr>
              <p14:cNvContentPartPr/>
              <p14:nvPr/>
            </p14:nvContentPartPr>
            <p14:xfrm>
              <a:off x="7894260" y="3321720"/>
              <a:ext cx="152640" cy="145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85281" y="3312720"/>
                <a:ext cx="170238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14:cNvPr>
              <p14:cNvContentPartPr/>
              <p14:nvPr/>
            </p14:nvContentPartPr>
            <p14:xfrm>
              <a:off x="8135820" y="3290040"/>
              <a:ext cx="132120" cy="200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26820" y="3281040"/>
                <a:ext cx="1497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14:cNvPr>
              <p14:cNvContentPartPr/>
              <p14:nvPr/>
            </p14:nvContentPartPr>
            <p14:xfrm>
              <a:off x="8327700" y="3360240"/>
              <a:ext cx="116280" cy="91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18700" y="3351240"/>
                <a:ext cx="133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14:cNvPr>
              <p14:cNvContentPartPr/>
              <p14:nvPr/>
            </p14:nvContentPartPr>
            <p14:xfrm>
              <a:off x="8526780" y="3280680"/>
              <a:ext cx="160200" cy="201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17780" y="3271680"/>
                <a:ext cx="177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14:cNvPr>
              <p14:cNvContentPartPr/>
              <p14:nvPr/>
            </p14:nvContentPartPr>
            <p14:xfrm>
              <a:off x="6732180" y="3688920"/>
              <a:ext cx="613800" cy="220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23180" y="3679935"/>
                <a:ext cx="631440" cy="237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14:cNvPr>
              <p14:cNvContentPartPr/>
              <p14:nvPr/>
            </p14:nvContentPartPr>
            <p14:xfrm>
              <a:off x="6003540" y="3717000"/>
              <a:ext cx="626400" cy="253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94535" y="3708000"/>
                <a:ext cx="64405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14:cNvPr>
              <p14:cNvContentPartPr/>
              <p14:nvPr/>
            </p14:nvContentPartPr>
            <p14:xfrm>
              <a:off x="7962300" y="3631320"/>
              <a:ext cx="436320" cy="284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53300" y="3622320"/>
                <a:ext cx="4539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14:cNvPr>
              <p14:cNvContentPartPr/>
              <p14:nvPr/>
            </p14:nvContentPartPr>
            <p14:xfrm>
              <a:off x="7589340" y="3749040"/>
              <a:ext cx="46440" cy="61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80270" y="3740040"/>
                <a:ext cx="64218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14:cNvPr>
              <p14:cNvContentPartPr/>
              <p14:nvPr/>
            </p14:nvContentPartPr>
            <p14:xfrm>
              <a:off x="8843940" y="3636720"/>
              <a:ext cx="48960" cy="196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34940" y="3627720"/>
                <a:ext cx="666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14:cNvPr>
              <p14:cNvContentPartPr/>
              <p14:nvPr/>
            </p14:nvContentPartPr>
            <p14:xfrm>
              <a:off x="9715500" y="3710160"/>
              <a:ext cx="92520" cy="8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06500" y="3701160"/>
                <a:ext cx="110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14:cNvPr>
              <p14:cNvContentPartPr/>
              <p14:nvPr/>
            </p14:nvContentPartPr>
            <p14:xfrm>
              <a:off x="8977140" y="3598920"/>
              <a:ext cx="632160" cy="31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68140" y="3589920"/>
                <a:ext cx="6498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14:cNvPr>
              <p14:cNvContentPartPr/>
              <p14:nvPr/>
            </p14:nvContentPartPr>
            <p14:xfrm>
              <a:off x="8479980" y="3695760"/>
              <a:ext cx="275760" cy="144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70980" y="3686760"/>
                <a:ext cx="293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14:cNvPr>
              <p14:cNvContentPartPr/>
              <p14:nvPr/>
            </p14:nvContentPartPr>
            <p14:xfrm>
              <a:off x="10431540" y="3596760"/>
              <a:ext cx="8280" cy="23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22540" y="3587760"/>
                <a:ext cx="25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14:cNvPr>
              <p14:cNvContentPartPr/>
              <p14:nvPr/>
            </p14:nvContentPartPr>
            <p14:xfrm>
              <a:off x="10461780" y="3764160"/>
              <a:ext cx="23760" cy="107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52780" y="3755160"/>
                <a:ext cx="41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14:cNvPr>
              <p14:cNvContentPartPr/>
              <p14:nvPr/>
            </p14:nvContentPartPr>
            <p14:xfrm>
              <a:off x="8831700" y="3260160"/>
              <a:ext cx="15480" cy="9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22700" y="3251160"/>
                <a:ext cx="33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14:cNvPr>
              <p14:cNvContentPartPr/>
              <p14:nvPr/>
            </p14:nvContentPartPr>
            <p14:xfrm>
              <a:off x="8831700" y="3398400"/>
              <a:ext cx="46440" cy="76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22700" y="3389400"/>
                <a:ext cx="640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14:cNvPr>
              <p14:cNvContentPartPr/>
              <p14:nvPr/>
            </p14:nvContentPartPr>
            <p14:xfrm>
              <a:off x="8938260" y="2918520"/>
              <a:ext cx="15480" cy="23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29260" y="2909520"/>
                <a:ext cx="33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14:cNvPr>
              <p14:cNvContentPartPr/>
              <p14:nvPr/>
            </p14:nvContentPartPr>
            <p14:xfrm>
              <a:off x="8907660" y="3048120"/>
              <a:ext cx="38520" cy="76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98660" y="3039120"/>
                <a:ext cx="561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14:cNvPr>
              <p14:cNvContentPartPr/>
              <p14:nvPr/>
            </p14:nvContentPartPr>
            <p14:xfrm>
              <a:off x="9936540" y="3581280"/>
              <a:ext cx="343080" cy="299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27540" y="3572280"/>
                <a:ext cx="3607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14:cNvPr>
              <p14:cNvContentPartPr/>
              <p14:nvPr/>
            </p14:nvContentPartPr>
            <p14:xfrm>
              <a:off x="2034540" y="2362320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25540" y="23533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1744145A-CAFA-418B-A3F8-4AE35184F71D}"/>
              </a:ext>
            </a:extLst>
          </p:cNvPr>
          <p:cNvGraphicFramePr>
            <a:graphicFrameLocks noGrp="1"/>
          </p:cNvGraphicFramePr>
          <p:nvPr/>
        </p:nvGraphicFramePr>
        <p:xfrm>
          <a:off x="972820" y="52529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40">
                  <a:extLst>
                    <a:ext uri="{9D8B030D-6E8A-4147-A177-3AD203B41FA5}">
                      <a16:colId xmlns:a16="http://schemas.microsoft.com/office/drawing/2014/main" val="404429826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855772216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894227527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19755123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197265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197759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9652454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79892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Anubhav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582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74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There are 2 types of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Namedfunction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var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functioName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--code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Anonymous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For Node JS = maven For 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pom.xml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world’s Largest Software Registry (Library)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registry contains over 8.5mn code packages.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Open-source developers usage npm to share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Many organizations also use npm to manage their development – SAP - @sap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 is asynchronous Non Blocking Programming language. Also is an event driven programming language.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A65578-2DC5-46AA-880A-633B488C1A00}"/>
              </a:ext>
            </a:extLst>
          </p:cNvPr>
          <p:cNvSpPr/>
          <p:nvPr/>
        </p:nvSpPr>
        <p:spPr>
          <a:xfrm>
            <a:off x="1227909" y="4763589"/>
            <a:ext cx="2429691" cy="101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Mobile, Browser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0D5CB6-0425-4EC8-B0FD-4134D2EF33D3}"/>
              </a:ext>
            </a:extLst>
          </p:cNvPr>
          <p:cNvSpPr/>
          <p:nvPr/>
        </p:nvSpPr>
        <p:spPr>
          <a:xfrm>
            <a:off x="3657600" y="4763589"/>
            <a:ext cx="5138057" cy="235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C7404-1BA6-4D9E-9D13-BEEBAE014DF0}"/>
              </a:ext>
            </a:extLst>
          </p:cNvPr>
          <p:cNvSpPr/>
          <p:nvPr/>
        </p:nvSpPr>
        <p:spPr>
          <a:xfrm>
            <a:off x="8856617" y="4477828"/>
            <a:ext cx="1280160" cy="2012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E17C-F9BD-4286-A922-E43CD5310298}"/>
              </a:ext>
            </a:extLst>
          </p:cNvPr>
          <p:cNvSpPr txBox="1"/>
          <p:nvPr/>
        </p:nvSpPr>
        <p:spPr>
          <a:xfrm>
            <a:off x="10136777" y="4563291"/>
            <a:ext cx="188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26BEE-7264-4532-BEE4-98113C722549}"/>
              </a:ext>
            </a:extLst>
          </p:cNvPr>
          <p:cNvSpPr/>
          <p:nvPr/>
        </p:nvSpPr>
        <p:spPr>
          <a:xfrm>
            <a:off x="8795657" y="4686214"/>
            <a:ext cx="679270" cy="4928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229850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Sequence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792E4-70BC-446B-A3A5-227E00EEB05B}"/>
              </a:ext>
            </a:extLst>
          </p:cNvPr>
          <p:cNvSpPr/>
          <p:nvPr/>
        </p:nvSpPr>
        <p:spPr>
          <a:xfrm>
            <a:off x="3553098" y="903727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B275AACD-6667-4722-8A9F-127C785D3E4D}"/>
              </a:ext>
            </a:extLst>
          </p:cNvPr>
          <p:cNvSpPr/>
          <p:nvPr/>
        </p:nvSpPr>
        <p:spPr>
          <a:xfrm>
            <a:off x="566057" y="807932"/>
            <a:ext cx="600892" cy="49835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C12F0-4A30-4B34-B0D7-EC46F33B51E2}"/>
              </a:ext>
            </a:extLst>
          </p:cNvPr>
          <p:cNvSpPr/>
          <p:nvPr/>
        </p:nvSpPr>
        <p:spPr>
          <a:xfrm>
            <a:off x="6431280" y="903726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E4448B-3DD5-4F23-878C-6DD89326C9AE}"/>
              </a:ext>
            </a:extLst>
          </p:cNvPr>
          <p:cNvCxnSpPr>
            <a:stCxn id="7" idx="4"/>
          </p:cNvCxnSpPr>
          <p:nvPr/>
        </p:nvCxnSpPr>
        <p:spPr>
          <a:xfrm>
            <a:off x="866503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5179-8E7C-4E1D-89A6-310A51D05DBB}"/>
              </a:ext>
            </a:extLst>
          </p:cNvPr>
          <p:cNvCxnSpPr/>
          <p:nvPr/>
        </p:nvCxnSpPr>
        <p:spPr>
          <a:xfrm>
            <a:off x="4288972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4E67D2-38CA-4CC5-8C38-DBE32EF7403E}"/>
              </a:ext>
            </a:extLst>
          </p:cNvPr>
          <p:cNvCxnSpPr/>
          <p:nvPr/>
        </p:nvCxnSpPr>
        <p:spPr>
          <a:xfrm>
            <a:off x="7167154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06F23C-DF2D-42F4-9405-047E91C9EB9B}"/>
              </a:ext>
            </a:extLst>
          </p:cNvPr>
          <p:cNvCxnSpPr/>
          <p:nvPr/>
        </p:nvCxnSpPr>
        <p:spPr>
          <a:xfrm>
            <a:off x="866503" y="1593669"/>
            <a:ext cx="3304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26A02-D2DE-4EF5-93AB-9AB896F69D37}"/>
              </a:ext>
            </a:extLst>
          </p:cNvPr>
          <p:cNvSpPr/>
          <p:nvPr/>
        </p:nvSpPr>
        <p:spPr>
          <a:xfrm>
            <a:off x="4225838" y="1593668"/>
            <a:ext cx="126226" cy="1835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A0E8C5-195A-4B93-9D59-C2DACCA23228}"/>
              </a:ext>
            </a:extLst>
          </p:cNvPr>
          <p:cNvCxnSpPr>
            <a:cxnSpLocks/>
          </p:cNvCxnSpPr>
          <p:nvPr/>
        </p:nvCxnSpPr>
        <p:spPr>
          <a:xfrm>
            <a:off x="4352064" y="2255522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0861-3A2B-4BF7-8340-782AFA123DE0}"/>
              </a:ext>
            </a:extLst>
          </p:cNvPr>
          <p:cNvSpPr/>
          <p:nvPr/>
        </p:nvSpPr>
        <p:spPr>
          <a:xfrm>
            <a:off x="7167154" y="2229394"/>
            <a:ext cx="45719" cy="7663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412D28-3241-421D-B914-D68F8A890DBB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374924" y="2995749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ACE62-DB56-4F37-8436-D9916EB1E281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866502" y="3428990"/>
            <a:ext cx="34224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F55DF63-5E16-48A9-AE0C-EC56C1846FC0}"/>
              </a:ext>
            </a:extLst>
          </p:cNvPr>
          <p:cNvSpPr/>
          <p:nvPr/>
        </p:nvSpPr>
        <p:spPr>
          <a:xfrm>
            <a:off x="803412" y="1593668"/>
            <a:ext cx="126161" cy="183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C9675E-7865-4CF1-AD02-1C05AFA8979B}"/>
              </a:ext>
            </a:extLst>
          </p:cNvPr>
          <p:cNvSpPr txBox="1"/>
          <p:nvPr/>
        </p:nvSpPr>
        <p:spPr>
          <a:xfrm>
            <a:off x="4415198" y="1783473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Synchronous – Java, ABAP, C, C++</a:t>
            </a:r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C92E57DC-F35C-4AD8-8283-E552DEE18CC5}"/>
              </a:ext>
            </a:extLst>
          </p:cNvPr>
          <p:cNvSpPr/>
          <p:nvPr/>
        </p:nvSpPr>
        <p:spPr>
          <a:xfrm>
            <a:off x="97449" y="2023864"/>
            <a:ext cx="505097" cy="711081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16873-3307-4FEB-8752-65EB610B55DB}"/>
              </a:ext>
            </a:extLst>
          </p:cNvPr>
          <p:cNvCxnSpPr/>
          <p:nvPr/>
        </p:nvCxnSpPr>
        <p:spPr>
          <a:xfrm>
            <a:off x="866492" y="3988526"/>
            <a:ext cx="3304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5DB637D-5485-4DC1-A73E-BDF96077409D}"/>
              </a:ext>
            </a:extLst>
          </p:cNvPr>
          <p:cNvSpPr/>
          <p:nvPr/>
        </p:nvSpPr>
        <p:spPr>
          <a:xfrm>
            <a:off x="4171406" y="3968188"/>
            <a:ext cx="180646" cy="682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98D8C1-8590-4A79-925C-A34344FCCE2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80120" y="4650358"/>
            <a:ext cx="3381609" cy="1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8678F4-C809-4E8D-A864-33C56F195680}"/>
              </a:ext>
            </a:extLst>
          </p:cNvPr>
          <p:cNvCxnSpPr>
            <a:stCxn id="32" idx="3"/>
          </p:cNvCxnSpPr>
          <p:nvPr/>
        </p:nvCxnSpPr>
        <p:spPr>
          <a:xfrm>
            <a:off x="4352052" y="4309273"/>
            <a:ext cx="2745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FE26C-E98C-4CF7-A081-21D4879A9475}"/>
              </a:ext>
            </a:extLst>
          </p:cNvPr>
          <p:cNvSpPr/>
          <p:nvPr/>
        </p:nvSpPr>
        <p:spPr>
          <a:xfrm>
            <a:off x="7097486" y="4309273"/>
            <a:ext cx="115386" cy="1020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3478A3-D27A-4BDE-976F-A80832B668CC}"/>
              </a:ext>
            </a:extLst>
          </p:cNvPr>
          <p:cNvCxnSpPr>
            <a:stCxn id="38" idx="2"/>
          </p:cNvCxnSpPr>
          <p:nvPr/>
        </p:nvCxnSpPr>
        <p:spPr>
          <a:xfrm flipH="1">
            <a:off x="4352051" y="5329644"/>
            <a:ext cx="2803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0AA78-0D27-4FC7-A83E-0628864C68EA}"/>
              </a:ext>
            </a:extLst>
          </p:cNvPr>
          <p:cNvSpPr/>
          <p:nvPr/>
        </p:nvSpPr>
        <p:spPr>
          <a:xfrm>
            <a:off x="4204015" y="5312189"/>
            <a:ext cx="129533" cy="6821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8CEF18-D87C-4793-9552-95E03C449EA5}"/>
              </a:ext>
            </a:extLst>
          </p:cNvPr>
          <p:cNvCxnSpPr>
            <a:stCxn id="41" idx="2"/>
          </p:cNvCxnSpPr>
          <p:nvPr/>
        </p:nvCxnSpPr>
        <p:spPr>
          <a:xfrm flipH="1">
            <a:off x="929573" y="5994359"/>
            <a:ext cx="3339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BA633D-292C-44F5-BD48-2D6B8F405FCF}"/>
              </a:ext>
            </a:extLst>
          </p:cNvPr>
          <p:cNvSpPr txBox="1"/>
          <p:nvPr/>
        </p:nvSpPr>
        <p:spPr>
          <a:xfrm>
            <a:off x="4437009" y="3898716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ASynchronous</a:t>
            </a:r>
            <a:r>
              <a:rPr lang="en-US" b="1" dirty="0"/>
              <a:t> – JavaScript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3A4577-DEAD-4272-9352-A5CB4D7D5782}"/>
              </a:ext>
            </a:extLst>
          </p:cNvPr>
          <p:cNvSpPr txBox="1"/>
          <p:nvPr/>
        </p:nvSpPr>
        <p:spPr>
          <a:xfrm>
            <a:off x="4494306" y="5434149"/>
            <a:ext cx="239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Callbacks</a:t>
            </a:r>
          </a:p>
          <a:p>
            <a:r>
              <a:rPr lang="en-US" b="1" dirty="0"/>
              <a:t>Promise</a:t>
            </a:r>
          </a:p>
        </p:txBody>
      </p:sp>
      <p:sp>
        <p:nvSpPr>
          <p:cNvPr id="46" name="Arrow: Curved Right 45">
            <a:extLst>
              <a:ext uri="{FF2B5EF4-FFF2-40B4-BE49-F238E27FC236}">
                <a16:creationId xmlns:a16="http://schemas.microsoft.com/office/drawing/2014/main" id="{861F130F-A351-4022-A5F4-B9EBA95D91AA}"/>
              </a:ext>
            </a:extLst>
          </p:cNvPr>
          <p:cNvSpPr/>
          <p:nvPr/>
        </p:nvSpPr>
        <p:spPr>
          <a:xfrm rot="10586945">
            <a:off x="7434972" y="2412274"/>
            <a:ext cx="946462" cy="24209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4440D1-6EA4-4E95-8B1A-2B475562C468}"/>
              </a:ext>
            </a:extLst>
          </p:cNvPr>
          <p:cNvSpPr txBox="1"/>
          <p:nvPr/>
        </p:nvSpPr>
        <p:spPr>
          <a:xfrm>
            <a:off x="8577943" y="3313946"/>
            <a:ext cx="164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async</a:t>
            </a:r>
          </a:p>
          <a:p>
            <a:r>
              <a:rPr lang="en-US" b="1" dirty="0" err="1"/>
              <a:t>Util</a:t>
            </a:r>
            <a:r>
              <a:rPr lang="en-US" b="1" dirty="0"/>
              <a:t> (in-built)</a:t>
            </a:r>
          </a:p>
        </p:txBody>
      </p:sp>
    </p:spTree>
    <p:extLst>
      <p:ext uri="{BB962C8B-B14F-4D97-AF65-F5344CB8AC3E}">
        <p14:creationId xmlns:p14="http://schemas.microsoft.com/office/powerpoint/2010/main" val="3746527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85801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324736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359375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197161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294295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66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1044626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</a:t>
              </a:r>
              <a:r>
                <a:rPr kumimoji="0" lang="en-IN" sz="4800" b="1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Day 9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CI/CD using Jenkins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Authentication v/s Authorization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Process of implementation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Obtain JWT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What is Node JS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Development tools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Java Script Basics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Functions in JS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Package Manager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Sequence Diagram – Asynchronous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Access Global Node Modules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Steps to initialize node project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with git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Middleware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Fiori App on ODATA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last session we have enabled the OData and OData development. Now, we will develop the Fiori app using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service.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1025" name="DefaultOcx">
            <a:extLst>
              <a:ext uri="{FF2B5EF4-FFF2-40B4-BE49-F238E27FC236}">
                <a16:creationId xmlns:a16="http://schemas.microsoft.com/office/drawing/2014/main" id="{67395957-DF54-4D50-A670-D9C817999AC4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746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96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Jenkins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Steps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Download and </a:t>
            </a:r>
            <a:r>
              <a:rPr lang="en-US" dirty="0">
                <a:solidFill>
                  <a:prstClr val="black"/>
                </a:solidFill>
              </a:rPr>
              <a:t>install Jenkins </a:t>
            </a:r>
            <a:r>
              <a:rPr lang="en-US" dirty="0">
                <a:solidFill>
                  <a:prstClr val="black"/>
                </a:solidFill>
                <a:hlinkClick r:id="rId2"/>
              </a:rPr>
              <a:t>https://www.jenkins.io/download/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Set JAVA_HOME, M2, M2_HOME, JENKINS_HOME Environment Variables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will run automatically as a window service on port 8090 </a:t>
            </a:r>
            <a:r>
              <a:rPr lang="en-US" dirty="0">
                <a:solidFill>
                  <a:prstClr val="black"/>
                </a:solidFill>
              </a:rPr>
              <a:t>- </a:t>
            </a:r>
            <a:r>
              <a:rPr lang="en-US" dirty="0">
                <a:solidFill>
                  <a:prstClr val="black"/>
                </a:solidFill>
                <a:hlinkClick r:id="rId3"/>
              </a:rPr>
              <a:t>http://localhost:8090/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Default user and password is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admin / admin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Go to manage Jenkins 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Manage Plugins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BF3A4B-D6CF-44B0-BD82-A6595F474E5C}"/>
              </a:ext>
            </a:extLst>
          </p:cNvPr>
          <p:cNvGraphicFramePr>
            <a:graphicFrameLocks noGrp="1"/>
          </p:cNvGraphicFramePr>
          <p:nvPr/>
        </p:nvGraphicFramePr>
        <p:xfrm>
          <a:off x="4648416" y="2667248"/>
          <a:ext cx="3240385" cy="365760"/>
        </p:xfrm>
        <a:graphic>
          <a:graphicData uri="http://schemas.openxmlformats.org/drawingml/2006/table">
            <a:tbl>
              <a:tblPr/>
              <a:tblGrid>
                <a:gridCol w="3240385">
                  <a:extLst>
                    <a:ext uri="{9D8B030D-6E8A-4147-A177-3AD203B41FA5}">
                      <a16:colId xmlns:a16="http://schemas.microsoft.com/office/drawing/2014/main" val="14369096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800">
                          <a:effectLst/>
                          <a:hlinkClick r:id="rId5"/>
                        </a:rPr>
                        <a:t>Cloud Foundry Plugin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909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6B3299-6379-499E-982E-3C491004944F}"/>
              </a:ext>
            </a:extLst>
          </p:cNvPr>
          <p:cNvGraphicFramePr>
            <a:graphicFrameLocks noGrp="1"/>
          </p:cNvGraphicFramePr>
          <p:nvPr/>
        </p:nvGraphicFramePr>
        <p:xfrm>
          <a:off x="3535359" y="2682488"/>
          <a:ext cx="958947" cy="335280"/>
        </p:xfrm>
        <a:graphic>
          <a:graphicData uri="http://schemas.openxmlformats.org/drawingml/2006/table">
            <a:tbl>
              <a:tblPr/>
              <a:tblGrid>
                <a:gridCol w="958947">
                  <a:extLst>
                    <a:ext uri="{9D8B030D-6E8A-4147-A177-3AD203B41FA5}">
                      <a16:colId xmlns:a16="http://schemas.microsoft.com/office/drawing/2014/main" val="234910843"/>
                    </a:ext>
                  </a:extLst>
                </a:gridCol>
              </a:tblGrid>
              <a:tr h="199571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hlinkClick r:id="rId6"/>
                        </a:rPr>
                        <a:t>GitHub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774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CEBB00A-89D8-4EFC-A8A8-699DF757C325}"/>
              </a:ext>
            </a:extLst>
          </p:cNvPr>
          <p:cNvSpPr/>
          <p:nvPr/>
        </p:nvSpPr>
        <p:spPr>
          <a:xfrm>
            <a:off x="685800" y="2648436"/>
            <a:ext cx="2547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7"/>
              </a:rPr>
              <a:t>Maven Integration plugin</a:t>
            </a:r>
            <a:endParaRPr lang="en-US" dirty="0"/>
          </a:p>
        </p:txBody>
      </p:sp>
      <p:pic>
        <p:nvPicPr>
          <p:cNvPr id="1025" name="DefaultOcx">
            <a:extLst>
              <a:ext uri="{FF2B5EF4-FFF2-40B4-BE49-F238E27FC236}">
                <a16:creationId xmlns:a16="http://schemas.microsoft.com/office/drawing/2014/main" id="{67395957-DF54-4D50-A670-D9C817999AC4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746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47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Authentication v/s Authorization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– Are you a valid user? User credentials validated. – user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Authorization – What is user allowed to access with the app?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XSUAA –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in-built component inside of SAP CF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is responsible to control the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Cloud Foundry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we can use a modular concept for managing Authorizations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register our Scopes, Role Templates related to the app with XSUAA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Communicates with IDP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Issues JWT Tokens which is then injected in our App which has information about Scope(Role) user has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1B92D-88C0-4230-8FCE-0CFE4E0C960C}"/>
              </a:ext>
            </a:extLst>
          </p:cNvPr>
          <p:cNvSpPr/>
          <p:nvPr/>
        </p:nvSpPr>
        <p:spPr>
          <a:xfrm>
            <a:off x="1053737" y="3091543"/>
            <a:ext cx="1985554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  <a:p>
            <a:pPr algn="ctr"/>
            <a:r>
              <a:rPr lang="en-US" dirty="0"/>
              <a:t>(Role)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06FAA-2FE6-4126-9E9C-0F924C08780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039291" y="3561806"/>
            <a:ext cx="130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490F1-A68E-4BAE-A63E-69849CF405CC}"/>
              </a:ext>
            </a:extLst>
          </p:cNvPr>
          <p:cNvSpPr/>
          <p:nvPr/>
        </p:nvSpPr>
        <p:spPr>
          <a:xfrm>
            <a:off x="4346261" y="3165566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B8D8E-6200-4225-86BB-CB1D6D4BCE79}"/>
              </a:ext>
            </a:extLst>
          </p:cNvPr>
          <p:cNvSpPr txBox="1"/>
          <p:nvPr/>
        </p:nvSpPr>
        <p:spPr>
          <a:xfrm>
            <a:off x="3108960" y="332667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B6F046-44BC-40DD-8B11-4AD3638C421C}"/>
              </a:ext>
            </a:extLst>
          </p:cNvPr>
          <p:cNvSpPr/>
          <p:nvPr/>
        </p:nvSpPr>
        <p:spPr>
          <a:xfrm>
            <a:off x="8159932" y="3164791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Collections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0944-BB44-43EC-B1F9-914CD8823567}"/>
              </a:ext>
            </a:extLst>
          </p:cNvPr>
          <p:cNvSpPr txBox="1"/>
          <p:nvPr/>
        </p:nvSpPr>
        <p:spPr>
          <a:xfrm>
            <a:off x="6701246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A7582-1908-4044-9BCC-BC1FC035219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331815" y="3561031"/>
            <a:ext cx="1828117" cy="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34C2885-7AA9-4818-B668-E772EC0BDC0B}"/>
              </a:ext>
            </a:extLst>
          </p:cNvPr>
          <p:cNvSpPr/>
          <p:nvPr/>
        </p:nvSpPr>
        <p:spPr>
          <a:xfrm>
            <a:off x="11431368" y="3259147"/>
            <a:ext cx="656392" cy="603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E1F80B-C0EC-4443-B8BE-CFE81D2F3AE0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>
            <a:off x="10145486" y="3561031"/>
            <a:ext cx="128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ED9864-26EF-4CB2-A19D-FBA30BD10A12}"/>
              </a:ext>
            </a:extLst>
          </p:cNvPr>
          <p:cNvSpPr txBox="1"/>
          <p:nvPr/>
        </p:nvSpPr>
        <p:spPr>
          <a:xfrm>
            <a:off x="10194067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</p:spTree>
    <p:extLst>
      <p:ext uri="{BB962C8B-B14F-4D97-AF65-F5344CB8AC3E}">
        <p14:creationId xmlns:p14="http://schemas.microsoft.com/office/powerpoint/2010/main" val="114119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IdP – Identity 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01A1EAB-D719-47F6-8C9D-71E9B014D769}"/>
                  </a:ext>
                </a:extLst>
              </p14:cNvPr>
              <p14:cNvContentPartPr/>
              <p14:nvPr/>
            </p14:nvContentPartPr>
            <p14:xfrm>
              <a:off x="2244309" y="5815046"/>
              <a:ext cx="519480" cy="2646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01A1EAB-D719-47F6-8C9D-71E9B014D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5309" y="5806046"/>
                <a:ext cx="5371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76EC356-BF46-46BE-9F30-65FDB8CF9D7B}"/>
                  </a:ext>
                </a:extLst>
              </p14:cNvPr>
              <p14:cNvContentPartPr/>
              <p14:nvPr/>
            </p14:nvContentPartPr>
            <p14:xfrm>
              <a:off x="452949" y="989966"/>
              <a:ext cx="4731480" cy="47494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76EC356-BF46-46BE-9F30-65FDB8CF9D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949" y="980966"/>
                <a:ext cx="4749120" cy="47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A72D2D4-480E-4A84-AC86-3080BF3462B5}"/>
                  </a:ext>
                </a:extLst>
              </p14:cNvPr>
              <p14:cNvContentPartPr/>
              <p14:nvPr/>
            </p14:nvContentPartPr>
            <p14:xfrm>
              <a:off x="9439269" y="217766"/>
              <a:ext cx="567360" cy="393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A72D2D4-480E-4A84-AC86-3080BF3462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0269" y="208766"/>
                <a:ext cx="5850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616E15E8-C7D4-4405-967F-87CCFCE188FE}"/>
                  </a:ext>
                </a:extLst>
              </p14:cNvPr>
              <p14:cNvContentPartPr/>
              <p14:nvPr/>
            </p14:nvContentPartPr>
            <p14:xfrm>
              <a:off x="5973909" y="748046"/>
              <a:ext cx="5514120" cy="33890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616E15E8-C7D4-4405-967F-87CCFCE188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64909" y="739046"/>
                <a:ext cx="5531760" cy="3406680"/>
              </a:xfrm>
              <a:prstGeom prst="rect">
                <a:avLst/>
              </a:prstGeom>
            </p:spPr>
          </p:pic>
        </mc:Fallback>
      </mc:AlternateContent>
      <p:sp>
        <p:nvSpPr>
          <p:cNvPr id="338" name="Rectangle 337">
            <a:extLst>
              <a:ext uri="{FF2B5EF4-FFF2-40B4-BE49-F238E27FC236}">
                <a16:creationId xmlns:a16="http://schemas.microsoft.com/office/drawing/2014/main" id="{5E151378-EDCD-48C6-9C2B-418540B80D22}"/>
              </a:ext>
            </a:extLst>
          </p:cNvPr>
          <p:cNvSpPr/>
          <p:nvPr/>
        </p:nvSpPr>
        <p:spPr>
          <a:xfrm>
            <a:off x="3509553" y="4542679"/>
            <a:ext cx="1907177" cy="614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CF APP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D476FEE-5B53-4DDD-B41D-83D00738E13C}"/>
              </a:ext>
            </a:extLst>
          </p:cNvPr>
          <p:cNvSpPr/>
          <p:nvPr/>
        </p:nvSpPr>
        <p:spPr>
          <a:xfrm>
            <a:off x="4389120" y="5639286"/>
            <a:ext cx="11408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xsuaa</a:t>
            </a:r>
            <a:endParaRPr lang="en-US" dirty="0"/>
          </a:p>
        </p:txBody>
      </p:sp>
      <p:cxnSp>
        <p:nvCxnSpPr>
          <p:cNvPr id="341" name="Connector: Elbow 340">
            <a:extLst>
              <a:ext uri="{FF2B5EF4-FFF2-40B4-BE49-F238E27FC236}">
                <a16:creationId xmlns:a16="http://schemas.microsoft.com/office/drawing/2014/main" id="{6BF0EAA6-8E0C-4EF6-ABBE-0290933F8B05}"/>
              </a:ext>
            </a:extLst>
          </p:cNvPr>
          <p:cNvCxnSpPr>
            <a:stCxn id="339" idx="3"/>
          </p:cNvCxnSpPr>
          <p:nvPr/>
        </p:nvCxnSpPr>
        <p:spPr>
          <a:xfrm flipV="1">
            <a:off x="5529943" y="4137086"/>
            <a:ext cx="1201783" cy="168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nector: Elbow 342">
            <a:extLst>
              <a:ext uri="{FF2B5EF4-FFF2-40B4-BE49-F238E27FC236}">
                <a16:creationId xmlns:a16="http://schemas.microsoft.com/office/drawing/2014/main" id="{B6EDCAA4-84D6-4448-9844-076FDF9DA436}"/>
              </a:ext>
            </a:extLst>
          </p:cNvPr>
          <p:cNvCxnSpPr>
            <a:endCxn id="339" idx="2"/>
          </p:cNvCxnSpPr>
          <p:nvPr/>
        </p:nvCxnSpPr>
        <p:spPr>
          <a:xfrm rot="10800000" flipV="1">
            <a:off x="4959532" y="4066902"/>
            <a:ext cx="2195742" cy="1941715"/>
          </a:xfrm>
          <a:prstGeom prst="bentConnector4">
            <a:avLst>
              <a:gd name="adj1" fmla="val -667"/>
              <a:gd name="adj2" fmla="val 111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1DB51949-9AA4-4A0C-9316-D31D6E6564CE}"/>
              </a:ext>
            </a:extLst>
          </p:cNvPr>
          <p:cNvCxnSpPr>
            <a:stCxn id="339" idx="0"/>
          </p:cNvCxnSpPr>
          <p:nvPr/>
        </p:nvCxnSpPr>
        <p:spPr>
          <a:xfrm flipH="1" flipV="1">
            <a:off x="4959531" y="5157118"/>
            <a:ext cx="1" cy="48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>
            <a:extLst>
              <a:ext uri="{FF2B5EF4-FFF2-40B4-BE49-F238E27FC236}">
                <a16:creationId xmlns:a16="http://schemas.microsoft.com/office/drawing/2014/main" id="{DD22E8BF-F0B0-4B8E-9837-719356D416B7}"/>
              </a:ext>
            </a:extLst>
          </p:cNvPr>
          <p:cNvSpPr txBox="1"/>
          <p:nvPr/>
        </p:nvSpPr>
        <p:spPr>
          <a:xfrm>
            <a:off x="4959531" y="5228339"/>
            <a:ext cx="177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JWT</a:t>
            </a: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8D14DFEB-A893-4F2E-A9A2-3A9736B6DCB7}"/>
              </a:ext>
            </a:extLst>
          </p:cNvPr>
          <p:cNvSpPr/>
          <p:nvPr/>
        </p:nvSpPr>
        <p:spPr>
          <a:xfrm>
            <a:off x="4494306" y="5024846"/>
            <a:ext cx="1479603" cy="161878"/>
          </a:xfrm>
          <a:prstGeom prst="rect">
            <a:avLst/>
          </a:prstGeom>
          <a:blipFill>
            <a:blip r:embed="rId11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D3FB9B0-C177-4451-8251-DB9867F9D9FA}"/>
              </a:ext>
            </a:extLst>
          </p:cNvPr>
          <p:cNvSpPr/>
          <p:nvPr/>
        </p:nvSpPr>
        <p:spPr>
          <a:xfrm>
            <a:off x="2882537" y="5460274"/>
            <a:ext cx="1611769" cy="614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375850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5514</TotalTime>
  <Words>2101</Words>
  <Application>Microsoft Office PowerPoint</Application>
  <PresentationFormat>Widescreen</PresentationFormat>
  <Paragraphs>387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-apple-system</vt:lpstr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5746</cp:revision>
  <dcterms:created xsi:type="dcterms:W3CDTF">2020-10-03T07:29:13Z</dcterms:created>
  <dcterms:modified xsi:type="dcterms:W3CDTF">2022-11-03T14:44:46Z</dcterms:modified>
</cp:coreProperties>
</file>